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74" r:id="rId2"/>
    <p:sldId id="275" r:id="rId3"/>
    <p:sldId id="276" r:id="rId4"/>
    <p:sldId id="277" r:id="rId5"/>
    <p:sldId id="278" r:id="rId6"/>
    <p:sldId id="279" r:id="rId7"/>
    <p:sldId id="280" r:id="rId8"/>
    <p:sldId id="281" r:id="rId9"/>
    <p:sldId id="283" r:id="rId10"/>
    <p:sldId id="285" r:id="rId11"/>
    <p:sldId id="286" r:id="rId12"/>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9B79D"/>
    <a:srgbClr val="262953"/>
    <a:srgbClr val="60EFCD"/>
    <a:srgbClr val="836B74"/>
    <a:srgbClr val="BFC2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028"/>
    <p:restoredTop sz="94658"/>
  </p:normalViewPr>
  <p:slideViewPr>
    <p:cSldViewPr snapToGrid="0">
      <p:cViewPr varScale="1">
        <p:scale>
          <a:sx n="120" d="100"/>
          <a:sy n="120" d="100"/>
        </p:scale>
        <p:origin x="121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9F9C62-731C-084B-B48F-4BC8FADEAB65}" type="datetimeFigureOut">
              <a:rPr lang="es-CL" smtClean="0"/>
              <a:t>18-05-26</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E5CFD6-7006-9548-B648-D2FB436AA5CC}" type="slidenum">
              <a:rPr lang="es-CL" smtClean="0"/>
              <a:t>‹Nº›</a:t>
            </a:fld>
            <a:endParaRPr lang="es-CL"/>
          </a:p>
        </p:txBody>
      </p:sp>
    </p:spTree>
    <p:extLst>
      <p:ext uri="{BB962C8B-B14F-4D97-AF65-F5344CB8AC3E}">
        <p14:creationId xmlns:p14="http://schemas.microsoft.com/office/powerpoint/2010/main" val="1211775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1">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6BD295EB-CF7E-0884-E63D-EFAB279FA2F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9" name="Marcador de texto 20">
            <a:extLst>
              <a:ext uri="{FF2B5EF4-FFF2-40B4-BE49-F238E27FC236}">
                <a16:creationId xmlns:a16="http://schemas.microsoft.com/office/drawing/2014/main" id="{A6E23491-B14C-A462-0BF5-A5DA2FA5602E}"/>
              </a:ext>
            </a:extLst>
          </p:cNvPr>
          <p:cNvSpPr>
            <a:spLocks noGrp="1"/>
          </p:cNvSpPr>
          <p:nvPr>
            <p:ph type="body" sz="quarter" idx="14" hasCustomPrompt="1"/>
          </p:nvPr>
        </p:nvSpPr>
        <p:spPr>
          <a:xfrm>
            <a:off x="582457" y="4865870"/>
            <a:ext cx="3138938" cy="363843"/>
          </a:xfrm>
          <a:prstGeom prst="rect">
            <a:avLst/>
          </a:prstGeom>
        </p:spPr>
        <p:txBody>
          <a:bodyPr/>
          <a:lstStyle>
            <a:lvl1pPr marL="0" indent="0" algn="l">
              <a:lnSpc>
                <a:spcPts val="2360"/>
              </a:lnSpc>
              <a:buNone/>
              <a:defRPr sz="1600" b="0" i="0">
                <a:solidFill>
                  <a:schemeClr val="accent4"/>
                </a:solidFill>
                <a:latin typeface="Figtree Medium" pitchFamily="2" charset="0"/>
              </a:defRPr>
            </a:lvl1pPr>
          </a:lstStyle>
          <a:p>
            <a:pPr lvl="0"/>
            <a:r>
              <a:rPr lang="es-MX" dirty="0"/>
              <a:t>Afiliación</a:t>
            </a:r>
            <a:endParaRPr lang="es-CL" dirty="0"/>
          </a:p>
        </p:txBody>
      </p:sp>
      <p:sp>
        <p:nvSpPr>
          <p:cNvPr id="20" name="Marcador de texto 20">
            <a:extLst>
              <a:ext uri="{FF2B5EF4-FFF2-40B4-BE49-F238E27FC236}">
                <a16:creationId xmlns:a16="http://schemas.microsoft.com/office/drawing/2014/main" id="{0899985B-B794-BC8B-869F-33B92E7568C9}"/>
              </a:ext>
            </a:extLst>
          </p:cNvPr>
          <p:cNvSpPr>
            <a:spLocks noGrp="1"/>
          </p:cNvSpPr>
          <p:nvPr>
            <p:ph type="body" sz="quarter" idx="15" hasCustomPrompt="1"/>
          </p:nvPr>
        </p:nvSpPr>
        <p:spPr>
          <a:xfrm>
            <a:off x="582457" y="4570902"/>
            <a:ext cx="3138938" cy="363843"/>
          </a:xfrm>
          <a:prstGeom prst="rect">
            <a:avLst/>
          </a:prstGeom>
        </p:spPr>
        <p:txBody>
          <a:bodyPr/>
          <a:lstStyle>
            <a:lvl1pPr marL="0" indent="0" algn="l">
              <a:lnSpc>
                <a:spcPts val="2360"/>
              </a:lnSpc>
              <a:buNone/>
              <a:defRPr sz="1600" b="1" i="0">
                <a:solidFill>
                  <a:srgbClr val="60EFCD"/>
                </a:solidFill>
                <a:latin typeface="Figtree" pitchFamily="2" charset="0"/>
              </a:defRPr>
            </a:lvl1pPr>
          </a:lstStyle>
          <a:p>
            <a:pPr lvl="0"/>
            <a:r>
              <a:rPr lang="es-MX" dirty="0"/>
              <a:t>Nombre autor</a:t>
            </a:r>
            <a:endParaRPr lang="es-CL" dirty="0"/>
          </a:p>
        </p:txBody>
      </p:sp>
      <p:sp>
        <p:nvSpPr>
          <p:cNvPr id="35" name="Marcador de texto 20">
            <a:extLst>
              <a:ext uri="{FF2B5EF4-FFF2-40B4-BE49-F238E27FC236}">
                <a16:creationId xmlns:a16="http://schemas.microsoft.com/office/drawing/2014/main" id="{427D30A1-CE70-0598-214C-8497BA6CFD3A}"/>
              </a:ext>
            </a:extLst>
          </p:cNvPr>
          <p:cNvSpPr>
            <a:spLocks noGrp="1"/>
          </p:cNvSpPr>
          <p:nvPr>
            <p:ph type="body" sz="quarter" idx="16" hasCustomPrompt="1"/>
          </p:nvPr>
        </p:nvSpPr>
        <p:spPr>
          <a:xfrm>
            <a:off x="582457" y="5816846"/>
            <a:ext cx="3138938" cy="363843"/>
          </a:xfrm>
          <a:prstGeom prst="rect">
            <a:avLst/>
          </a:prstGeom>
        </p:spPr>
        <p:txBody>
          <a:bodyPr/>
          <a:lstStyle>
            <a:lvl1pPr marL="0" indent="0" algn="l">
              <a:lnSpc>
                <a:spcPts val="2360"/>
              </a:lnSpc>
              <a:buNone/>
              <a:defRPr sz="1400" b="0" i="0">
                <a:solidFill>
                  <a:schemeClr val="accent4"/>
                </a:solidFill>
                <a:latin typeface="Figtree Medium" pitchFamily="2" charset="0"/>
              </a:defRPr>
            </a:lvl1pPr>
          </a:lstStyle>
          <a:p>
            <a:pPr lvl="0"/>
            <a:r>
              <a:rPr lang="es-MX" dirty="0"/>
              <a:t>FECHA</a:t>
            </a:r>
            <a:endParaRPr lang="es-CL" dirty="0"/>
          </a:p>
        </p:txBody>
      </p:sp>
      <p:sp>
        <p:nvSpPr>
          <p:cNvPr id="4" name="Marcador de texto 2">
            <a:extLst>
              <a:ext uri="{FF2B5EF4-FFF2-40B4-BE49-F238E27FC236}">
                <a16:creationId xmlns:a16="http://schemas.microsoft.com/office/drawing/2014/main" id="{FD79D687-1032-61CC-F595-ECFEF39C7750}"/>
              </a:ext>
            </a:extLst>
          </p:cNvPr>
          <p:cNvSpPr>
            <a:spLocks noGrp="1"/>
          </p:cNvSpPr>
          <p:nvPr>
            <p:ph type="body" sz="quarter" idx="19" hasCustomPrompt="1"/>
          </p:nvPr>
        </p:nvSpPr>
        <p:spPr>
          <a:xfrm>
            <a:off x="582456" y="537980"/>
            <a:ext cx="8104343" cy="2312098"/>
          </a:xfrm>
          <a:prstGeom prst="rect">
            <a:avLst/>
          </a:prstGeom>
        </p:spPr>
        <p:txBody>
          <a:bodyPr/>
          <a:lstStyle>
            <a:lvl1pPr marL="0" indent="0">
              <a:lnSpc>
                <a:spcPts val="8000"/>
              </a:lnSpc>
              <a:buNone/>
              <a:defRPr sz="6000">
                <a:solidFill>
                  <a:schemeClr val="accent4"/>
                </a:solidFill>
                <a:latin typeface="Figtree Bold" pitchFamily="2" charset="0"/>
              </a:defRPr>
            </a:lvl1pPr>
          </a:lstStyle>
          <a:p>
            <a:pPr lvl="0"/>
            <a:r>
              <a:rPr lang="es-MX" dirty="0"/>
              <a:t>Haga click para editar</a:t>
            </a:r>
            <a:endParaRPr lang="es-CL" dirty="0"/>
          </a:p>
        </p:txBody>
      </p:sp>
      <p:pic>
        <p:nvPicPr>
          <p:cNvPr id="5" name="Imagen 4">
            <a:extLst>
              <a:ext uri="{FF2B5EF4-FFF2-40B4-BE49-F238E27FC236}">
                <a16:creationId xmlns:a16="http://schemas.microsoft.com/office/drawing/2014/main" id="{073281CF-6277-FBD2-413C-7404BC436F6D}"/>
              </a:ext>
            </a:extLst>
          </p:cNvPr>
          <p:cNvPicPr>
            <a:picLocks noChangeAspect="1"/>
          </p:cNvPicPr>
          <p:nvPr userDrawn="1"/>
        </p:nvPicPr>
        <p:blipFill>
          <a:blip r:embed="rId3"/>
          <a:stretch>
            <a:fillRect/>
          </a:stretch>
        </p:blipFill>
        <p:spPr>
          <a:xfrm>
            <a:off x="6149500" y="3363525"/>
            <a:ext cx="6042499" cy="2824600"/>
          </a:xfrm>
          <a:prstGeom prst="rect">
            <a:avLst/>
          </a:prstGeom>
        </p:spPr>
      </p:pic>
      <p:pic>
        <p:nvPicPr>
          <p:cNvPr id="2" name="Imagen 1">
            <a:extLst>
              <a:ext uri="{FF2B5EF4-FFF2-40B4-BE49-F238E27FC236}">
                <a16:creationId xmlns:a16="http://schemas.microsoft.com/office/drawing/2014/main" id="{BC3E0770-BA41-1C04-C37C-23865BEDD8F8}"/>
              </a:ext>
            </a:extLst>
          </p:cNvPr>
          <p:cNvPicPr>
            <a:picLocks noChangeAspect="1"/>
          </p:cNvPicPr>
          <p:nvPr userDrawn="1"/>
        </p:nvPicPr>
        <p:blipFill>
          <a:blip r:embed="rId4"/>
          <a:stretch>
            <a:fillRect/>
          </a:stretch>
        </p:blipFill>
        <p:spPr>
          <a:xfrm>
            <a:off x="9301025" y="760205"/>
            <a:ext cx="2108200" cy="393700"/>
          </a:xfrm>
          <a:prstGeom prst="rect">
            <a:avLst/>
          </a:prstGeom>
        </p:spPr>
      </p:pic>
    </p:spTree>
    <p:extLst>
      <p:ext uri="{BB962C8B-B14F-4D97-AF65-F5344CB8AC3E}">
        <p14:creationId xmlns:p14="http://schemas.microsoft.com/office/powerpoint/2010/main" val="25612475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6BD295EB-CF7E-0884-E63D-EFAB279FA2F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8" name="Marcador de texto 20">
            <a:extLst>
              <a:ext uri="{FF2B5EF4-FFF2-40B4-BE49-F238E27FC236}">
                <a16:creationId xmlns:a16="http://schemas.microsoft.com/office/drawing/2014/main" id="{7355C0F6-5414-1A2B-8438-B0B9E06B4822}"/>
              </a:ext>
            </a:extLst>
          </p:cNvPr>
          <p:cNvSpPr>
            <a:spLocks noGrp="1"/>
          </p:cNvSpPr>
          <p:nvPr>
            <p:ph type="body" sz="quarter" idx="18" hasCustomPrompt="1"/>
          </p:nvPr>
        </p:nvSpPr>
        <p:spPr>
          <a:xfrm>
            <a:off x="7857460" y="5816846"/>
            <a:ext cx="3851215" cy="363843"/>
          </a:xfrm>
          <a:prstGeom prst="rect">
            <a:avLst/>
          </a:prstGeom>
        </p:spPr>
        <p:txBody>
          <a:bodyPr/>
          <a:lstStyle>
            <a:lvl1pPr marL="0" indent="0" algn="r">
              <a:lnSpc>
                <a:spcPts val="2360"/>
              </a:lnSpc>
              <a:buNone/>
              <a:defRPr sz="1600" b="0" i="0">
                <a:solidFill>
                  <a:schemeClr val="accent2"/>
                </a:solidFill>
                <a:latin typeface="Figtree Medium" pitchFamily="2" charset="0"/>
              </a:defRPr>
            </a:lvl1pPr>
          </a:lstStyle>
          <a:p>
            <a:pPr lvl="0"/>
            <a:r>
              <a:rPr lang="es-MX" dirty="0"/>
              <a:t>fullname.company@gmail.com</a:t>
            </a:r>
            <a:endParaRPr lang="es-CL" dirty="0"/>
          </a:p>
        </p:txBody>
      </p:sp>
      <p:sp>
        <p:nvSpPr>
          <p:cNvPr id="41" name="Marcador de texto 2">
            <a:extLst>
              <a:ext uri="{FF2B5EF4-FFF2-40B4-BE49-F238E27FC236}">
                <a16:creationId xmlns:a16="http://schemas.microsoft.com/office/drawing/2014/main" id="{D977652B-8892-619A-475A-372ECC2A4214}"/>
              </a:ext>
            </a:extLst>
          </p:cNvPr>
          <p:cNvSpPr>
            <a:spLocks noGrp="1"/>
          </p:cNvSpPr>
          <p:nvPr>
            <p:ph type="body" sz="quarter" idx="19" hasCustomPrompt="1"/>
          </p:nvPr>
        </p:nvSpPr>
        <p:spPr>
          <a:xfrm>
            <a:off x="582457" y="1524000"/>
            <a:ext cx="6697117" cy="1326078"/>
          </a:xfrm>
          <a:prstGeom prst="rect">
            <a:avLst/>
          </a:prstGeom>
        </p:spPr>
        <p:txBody>
          <a:bodyPr/>
          <a:lstStyle>
            <a:lvl1pPr marL="0" indent="0">
              <a:buNone/>
              <a:defRPr sz="6000">
                <a:solidFill>
                  <a:schemeClr val="accent4"/>
                </a:solidFill>
                <a:latin typeface="Figtree Bold" pitchFamily="2" charset="0"/>
              </a:defRPr>
            </a:lvl1pPr>
          </a:lstStyle>
          <a:p>
            <a:pPr lvl="0"/>
            <a:r>
              <a:rPr lang="es-MX" dirty="0"/>
              <a:t>Gracias</a:t>
            </a:r>
          </a:p>
        </p:txBody>
      </p:sp>
      <p:pic>
        <p:nvPicPr>
          <p:cNvPr id="6" name="Imagen 5">
            <a:extLst>
              <a:ext uri="{FF2B5EF4-FFF2-40B4-BE49-F238E27FC236}">
                <a16:creationId xmlns:a16="http://schemas.microsoft.com/office/drawing/2014/main" id="{D3C63912-BEC1-1A80-2802-16C368D8E3B6}"/>
              </a:ext>
            </a:extLst>
          </p:cNvPr>
          <p:cNvPicPr>
            <a:picLocks noChangeAspect="1"/>
          </p:cNvPicPr>
          <p:nvPr userDrawn="1"/>
        </p:nvPicPr>
        <p:blipFill>
          <a:blip r:embed="rId3"/>
          <a:stretch>
            <a:fillRect/>
          </a:stretch>
        </p:blipFill>
        <p:spPr>
          <a:xfrm>
            <a:off x="9301025" y="760205"/>
            <a:ext cx="2108200" cy="393700"/>
          </a:xfrm>
          <a:prstGeom prst="rect">
            <a:avLst/>
          </a:prstGeom>
        </p:spPr>
      </p:pic>
      <p:sp>
        <p:nvSpPr>
          <p:cNvPr id="7" name="Marcador de texto 20">
            <a:extLst>
              <a:ext uri="{FF2B5EF4-FFF2-40B4-BE49-F238E27FC236}">
                <a16:creationId xmlns:a16="http://schemas.microsoft.com/office/drawing/2014/main" id="{F858023F-5D44-C370-0B4E-26BF9504B108}"/>
              </a:ext>
            </a:extLst>
          </p:cNvPr>
          <p:cNvSpPr>
            <a:spLocks noGrp="1"/>
          </p:cNvSpPr>
          <p:nvPr>
            <p:ph type="body" sz="quarter" idx="14" hasCustomPrompt="1"/>
          </p:nvPr>
        </p:nvSpPr>
        <p:spPr>
          <a:xfrm>
            <a:off x="582457" y="4865870"/>
            <a:ext cx="3138938" cy="363843"/>
          </a:xfrm>
          <a:prstGeom prst="rect">
            <a:avLst/>
          </a:prstGeom>
        </p:spPr>
        <p:txBody>
          <a:bodyPr/>
          <a:lstStyle>
            <a:lvl1pPr marL="0" indent="0" algn="l">
              <a:lnSpc>
                <a:spcPts val="2360"/>
              </a:lnSpc>
              <a:buNone/>
              <a:defRPr sz="1600" b="0" i="0">
                <a:solidFill>
                  <a:schemeClr val="accent4"/>
                </a:solidFill>
                <a:latin typeface="Figtree Medium" pitchFamily="2" charset="0"/>
              </a:defRPr>
            </a:lvl1pPr>
          </a:lstStyle>
          <a:p>
            <a:pPr lvl="0"/>
            <a:r>
              <a:rPr lang="es-MX" dirty="0"/>
              <a:t>Afiliación</a:t>
            </a:r>
            <a:endParaRPr lang="es-CL" dirty="0"/>
          </a:p>
        </p:txBody>
      </p:sp>
      <p:sp>
        <p:nvSpPr>
          <p:cNvPr id="8" name="Marcador de texto 20">
            <a:extLst>
              <a:ext uri="{FF2B5EF4-FFF2-40B4-BE49-F238E27FC236}">
                <a16:creationId xmlns:a16="http://schemas.microsoft.com/office/drawing/2014/main" id="{D2047328-DFC1-4B7F-8FB0-FC557FCAD2A7}"/>
              </a:ext>
            </a:extLst>
          </p:cNvPr>
          <p:cNvSpPr>
            <a:spLocks noGrp="1"/>
          </p:cNvSpPr>
          <p:nvPr>
            <p:ph type="body" sz="quarter" idx="15" hasCustomPrompt="1"/>
          </p:nvPr>
        </p:nvSpPr>
        <p:spPr>
          <a:xfrm>
            <a:off x="582457" y="4570902"/>
            <a:ext cx="3138938" cy="363843"/>
          </a:xfrm>
          <a:prstGeom prst="rect">
            <a:avLst/>
          </a:prstGeom>
        </p:spPr>
        <p:txBody>
          <a:bodyPr/>
          <a:lstStyle>
            <a:lvl1pPr marL="0" indent="0" algn="l">
              <a:lnSpc>
                <a:spcPts val="2360"/>
              </a:lnSpc>
              <a:buNone/>
              <a:defRPr sz="1600" b="1" i="0">
                <a:solidFill>
                  <a:srgbClr val="60EFCD"/>
                </a:solidFill>
                <a:latin typeface="Figtree" pitchFamily="2" charset="0"/>
              </a:defRPr>
            </a:lvl1pPr>
          </a:lstStyle>
          <a:p>
            <a:pPr lvl="0"/>
            <a:r>
              <a:rPr lang="es-MX" dirty="0"/>
              <a:t>Nombre autor</a:t>
            </a:r>
            <a:endParaRPr lang="es-CL" dirty="0"/>
          </a:p>
        </p:txBody>
      </p:sp>
      <p:sp>
        <p:nvSpPr>
          <p:cNvPr id="10" name="Marcador de texto 20">
            <a:extLst>
              <a:ext uri="{FF2B5EF4-FFF2-40B4-BE49-F238E27FC236}">
                <a16:creationId xmlns:a16="http://schemas.microsoft.com/office/drawing/2014/main" id="{521F4EA7-BDB3-E85A-3299-D38DDFF7AAFE}"/>
              </a:ext>
            </a:extLst>
          </p:cNvPr>
          <p:cNvSpPr>
            <a:spLocks noGrp="1"/>
          </p:cNvSpPr>
          <p:nvPr>
            <p:ph type="body" sz="quarter" idx="16" hasCustomPrompt="1"/>
          </p:nvPr>
        </p:nvSpPr>
        <p:spPr>
          <a:xfrm>
            <a:off x="582457" y="5816846"/>
            <a:ext cx="3138938" cy="363843"/>
          </a:xfrm>
          <a:prstGeom prst="rect">
            <a:avLst/>
          </a:prstGeom>
        </p:spPr>
        <p:txBody>
          <a:bodyPr/>
          <a:lstStyle>
            <a:lvl1pPr marL="0" indent="0" algn="l">
              <a:lnSpc>
                <a:spcPts val="2360"/>
              </a:lnSpc>
              <a:buNone/>
              <a:defRPr sz="1400" b="0" i="0">
                <a:solidFill>
                  <a:schemeClr val="accent4"/>
                </a:solidFill>
                <a:latin typeface="Figtree Medium" pitchFamily="2" charset="0"/>
              </a:defRPr>
            </a:lvl1pPr>
          </a:lstStyle>
          <a:p>
            <a:pPr lvl="0"/>
            <a:r>
              <a:rPr lang="es-MX" dirty="0"/>
              <a:t>FECHA</a:t>
            </a:r>
            <a:endParaRPr lang="es-CL" dirty="0"/>
          </a:p>
        </p:txBody>
      </p:sp>
    </p:spTree>
    <p:extLst>
      <p:ext uri="{BB962C8B-B14F-4D97-AF65-F5344CB8AC3E}">
        <p14:creationId xmlns:p14="http://schemas.microsoft.com/office/powerpoint/2010/main" val="3124856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 2">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6BD295EB-CF7E-0884-E63D-EFAB279FA2F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Marcador de texto 2">
            <a:extLst>
              <a:ext uri="{FF2B5EF4-FFF2-40B4-BE49-F238E27FC236}">
                <a16:creationId xmlns:a16="http://schemas.microsoft.com/office/drawing/2014/main" id="{FD79D687-1032-61CC-F595-ECFEF39C7750}"/>
              </a:ext>
            </a:extLst>
          </p:cNvPr>
          <p:cNvSpPr>
            <a:spLocks noGrp="1"/>
          </p:cNvSpPr>
          <p:nvPr>
            <p:ph type="body" sz="quarter" idx="19" hasCustomPrompt="1"/>
          </p:nvPr>
        </p:nvSpPr>
        <p:spPr>
          <a:xfrm>
            <a:off x="582457" y="537980"/>
            <a:ext cx="7935793" cy="2312098"/>
          </a:xfrm>
          <a:prstGeom prst="rect">
            <a:avLst/>
          </a:prstGeom>
        </p:spPr>
        <p:txBody>
          <a:bodyPr/>
          <a:lstStyle>
            <a:lvl1pPr marL="0" indent="0">
              <a:lnSpc>
                <a:spcPts val="8000"/>
              </a:lnSpc>
              <a:buNone/>
              <a:defRPr sz="6000">
                <a:solidFill>
                  <a:schemeClr val="accent2"/>
                </a:solidFill>
                <a:latin typeface="Figtree Bold" pitchFamily="2" charset="0"/>
              </a:defRPr>
            </a:lvl1pPr>
          </a:lstStyle>
          <a:p>
            <a:pPr lvl="0"/>
            <a:r>
              <a:rPr lang="es-MX" dirty="0"/>
              <a:t>Haga click para editar</a:t>
            </a:r>
            <a:endParaRPr lang="es-CL" dirty="0"/>
          </a:p>
        </p:txBody>
      </p:sp>
      <p:sp>
        <p:nvSpPr>
          <p:cNvPr id="6" name="Marcador de texto 20">
            <a:extLst>
              <a:ext uri="{FF2B5EF4-FFF2-40B4-BE49-F238E27FC236}">
                <a16:creationId xmlns:a16="http://schemas.microsoft.com/office/drawing/2014/main" id="{98FDF514-98A2-4241-D694-81398AC8490E}"/>
              </a:ext>
            </a:extLst>
          </p:cNvPr>
          <p:cNvSpPr>
            <a:spLocks noGrp="1"/>
          </p:cNvSpPr>
          <p:nvPr>
            <p:ph type="body" sz="quarter" idx="20" hasCustomPrompt="1"/>
          </p:nvPr>
        </p:nvSpPr>
        <p:spPr>
          <a:xfrm>
            <a:off x="582457" y="3265758"/>
            <a:ext cx="4983903" cy="1602403"/>
          </a:xfrm>
          <a:prstGeom prst="rect">
            <a:avLst/>
          </a:prstGeom>
        </p:spPr>
        <p:txBody>
          <a:bodyPr/>
          <a:lstStyle>
            <a:lvl1pPr marL="0" indent="0" algn="l">
              <a:lnSpc>
                <a:spcPts val="3080"/>
              </a:lnSpc>
              <a:buNone/>
              <a:defRPr sz="2400" b="0" i="0">
                <a:solidFill>
                  <a:schemeClr val="accent4"/>
                </a:solidFill>
                <a:latin typeface="Figtree Medium" pitchFamily="2" charset="0"/>
              </a:defRPr>
            </a:lvl1pPr>
          </a:lstStyle>
          <a:p>
            <a:pPr lvl="0"/>
            <a:r>
              <a:rPr lang="es-MX" dirty="0"/>
              <a:t>Haga click para modificar los</a:t>
            </a:r>
            <a:br>
              <a:rPr lang="es-MX" dirty="0"/>
            </a:br>
            <a:r>
              <a:rPr lang="es-MX" dirty="0"/>
              <a:t>textos en esta diapositiva sobre</a:t>
            </a:r>
            <a:br>
              <a:rPr lang="es-MX" dirty="0"/>
            </a:br>
            <a:r>
              <a:rPr lang="es-MX" dirty="0"/>
              <a:t>su compañía.</a:t>
            </a:r>
            <a:endParaRPr lang="es-CL" dirty="0"/>
          </a:p>
        </p:txBody>
      </p:sp>
      <p:pic>
        <p:nvPicPr>
          <p:cNvPr id="3" name="Imagen 2">
            <a:extLst>
              <a:ext uri="{FF2B5EF4-FFF2-40B4-BE49-F238E27FC236}">
                <a16:creationId xmlns:a16="http://schemas.microsoft.com/office/drawing/2014/main" id="{F3423F8C-2FFE-8570-CB18-561542541960}"/>
              </a:ext>
            </a:extLst>
          </p:cNvPr>
          <p:cNvPicPr>
            <a:picLocks noChangeAspect="1"/>
          </p:cNvPicPr>
          <p:nvPr userDrawn="1"/>
        </p:nvPicPr>
        <p:blipFill rotWithShape="1">
          <a:blip r:embed="rId3"/>
          <a:srcRect t="43125" r="6329" b="17917"/>
          <a:stretch/>
        </p:blipFill>
        <p:spPr>
          <a:xfrm>
            <a:off x="5739445" y="3429000"/>
            <a:ext cx="6452556" cy="3002927"/>
          </a:xfrm>
          <a:prstGeom prst="rect">
            <a:avLst/>
          </a:prstGeom>
        </p:spPr>
      </p:pic>
      <p:pic>
        <p:nvPicPr>
          <p:cNvPr id="11" name="Imagen 10">
            <a:extLst>
              <a:ext uri="{FF2B5EF4-FFF2-40B4-BE49-F238E27FC236}">
                <a16:creationId xmlns:a16="http://schemas.microsoft.com/office/drawing/2014/main" id="{DCEC9136-FC9D-5CBC-D576-9D3D4F6CE7CC}"/>
              </a:ext>
            </a:extLst>
          </p:cNvPr>
          <p:cNvPicPr>
            <a:picLocks noChangeAspect="1"/>
          </p:cNvPicPr>
          <p:nvPr userDrawn="1"/>
        </p:nvPicPr>
        <p:blipFill>
          <a:blip r:embed="rId4"/>
          <a:stretch>
            <a:fillRect/>
          </a:stretch>
        </p:blipFill>
        <p:spPr>
          <a:xfrm>
            <a:off x="9301025" y="760205"/>
            <a:ext cx="2108200" cy="393700"/>
          </a:xfrm>
          <a:prstGeom prst="rect">
            <a:avLst/>
          </a:prstGeom>
        </p:spPr>
      </p:pic>
      <p:sp>
        <p:nvSpPr>
          <p:cNvPr id="12" name="Marcador de texto 20">
            <a:extLst>
              <a:ext uri="{FF2B5EF4-FFF2-40B4-BE49-F238E27FC236}">
                <a16:creationId xmlns:a16="http://schemas.microsoft.com/office/drawing/2014/main" id="{A6442277-61E3-4D17-D050-E92E348181B8}"/>
              </a:ext>
            </a:extLst>
          </p:cNvPr>
          <p:cNvSpPr>
            <a:spLocks noGrp="1"/>
          </p:cNvSpPr>
          <p:nvPr>
            <p:ph type="body" sz="quarter" idx="14" hasCustomPrompt="1"/>
          </p:nvPr>
        </p:nvSpPr>
        <p:spPr>
          <a:xfrm>
            <a:off x="582457" y="5312445"/>
            <a:ext cx="3138938" cy="363843"/>
          </a:xfrm>
          <a:prstGeom prst="rect">
            <a:avLst/>
          </a:prstGeom>
        </p:spPr>
        <p:txBody>
          <a:bodyPr/>
          <a:lstStyle>
            <a:lvl1pPr marL="0" indent="0" algn="l">
              <a:lnSpc>
                <a:spcPts val="2360"/>
              </a:lnSpc>
              <a:buNone/>
              <a:defRPr sz="1600" b="0" i="0">
                <a:solidFill>
                  <a:schemeClr val="accent4"/>
                </a:solidFill>
                <a:latin typeface="Figtree Medium" pitchFamily="2" charset="0"/>
              </a:defRPr>
            </a:lvl1pPr>
          </a:lstStyle>
          <a:p>
            <a:pPr lvl="0"/>
            <a:r>
              <a:rPr lang="es-MX" dirty="0"/>
              <a:t>Afiliación</a:t>
            </a:r>
            <a:endParaRPr lang="es-CL" dirty="0"/>
          </a:p>
        </p:txBody>
      </p:sp>
      <p:sp>
        <p:nvSpPr>
          <p:cNvPr id="13" name="Marcador de texto 20">
            <a:extLst>
              <a:ext uri="{FF2B5EF4-FFF2-40B4-BE49-F238E27FC236}">
                <a16:creationId xmlns:a16="http://schemas.microsoft.com/office/drawing/2014/main" id="{5F1172E8-9C85-13B9-0DE1-FAFB58173E0F}"/>
              </a:ext>
            </a:extLst>
          </p:cNvPr>
          <p:cNvSpPr>
            <a:spLocks noGrp="1"/>
          </p:cNvSpPr>
          <p:nvPr>
            <p:ph type="body" sz="quarter" idx="15" hasCustomPrompt="1"/>
          </p:nvPr>
        </p:nvSpPr>
        <p:spPr>
          <a:xfrm>
            <a:off x="582457" y="5017477"/>
            <a:ext cx="3138938" cy="363843"/>
          </a:xfrm>
          <a:prstGeom prst="rect">
            <a:avLst/>
          </a:prstGeom>
        </p:spPr>
        <p:txBody>
          <a:bodyPr/>
          <a:lstStyle>
            <a:lvl1pPr marL="0" indent="0" algn="l">
              <a:lnSpc>
                <a:spcPts val="2360"/>
              </a:lnSpc>
              <a:buNone/>
              <a:defRPr sz="1600" b="1" i="0">
                <a:solidFill>
                  <a:srgbClr val="60EFCD"/>
                </a:solidFill>
                <a:latin typeface="Figtree" pitchFamily="2" charset="0"/>
              </a:defRPr>
            </a:lvl1pPr>
          </a:lstStyle>
          <a:p>
            <a:pPr lvl="0"/>
            <a:r>
              <a:rPr lang="es-MX" dirty="0"/>
              <a:t>Nombre autor</a:t>
            </a:r>
            <a:endParaRPr lang="es-CL" dirty="0"/>
          </a:p>
        </p:txBody>
      </p:sp>
      <p:sp>
        <p:nvSpPr>
          <p:cNvPr id="14" name="Marcador de texto 20">
            <a:extLst>
              <a:ext uri="{FF2B5EF4-FFF2-40B4-BE49-F238E27FC236}">
                <a16:creationId xmlns:a16="http://schemas.microsoft.com/office/drawing/2014/main" id="{94F63DC1-9BAB-39FA-3FB8-469636F2A68F}"/>
              </a:ext>
            </a:extLst>
          </p:cNvPr>
          <p:cNvSpPr>
            <a:spLocks noGrp="1"/>
          </p:cNvSpPr>
          <p:nvPr>
            <p:ph type="body" sz="quarter" idx="16" hasCustomPrompt="1"/>
          </p:nvPr>
        </p:nvSpPr>
        <p:spPr>
          <a:xfrm>
            <a:off x="582457" y="5997604"/>
            <a:ext cx="3138938" cy="363843"/>
          </a:xfrm>
          <a:prstGeom prst="rect">
            <a:avLst/>
          </a:prstGeom>
        </p:spPr>
        <p:txBody>
          <a:bodyPr/>
          <a:lstStyle>
            <a:lvl1pPr marL="0" indent="0" algn="l">
              <a:lnSpc>
                <a:spcPts val="2360"/>
              </a:lnSpc>
              <a:buNone/>
              <a:defRPr sz="1400" b="0" i="0">
                <a:solidFill>
                  <a:schemeClr val="accent4"/>
                </a:solidFill>
                <a:latin typeface="Figtree Medium" pitchFamily="2" charset="0"/>
              </a:defRPr>
            </a:lvl1pPr>
          </a:lstStyle>
          <a:p>
            <a:pPr lvl="0"/>
            <a:r>
              <a:rPr lang="es-MX" dirty="0"/>
              <a:t>FECHA</a:t>
            </a:r>
            <a:endParaRPr lang="es-CL" dirty="0"/>
          </a:p>
        </p:txBody>
      </p:sp>
    </p:spTree>
    <p:extLst>
      <p:ext uri="{BB962C8B-B14F-4D97-AF65-F5344CB8AC3E}">
        <p14:creationId xmlns:p14="http://schemas.microsoft.com/office/powerpoint/2010/main" val="35745737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mario">
    <p:spTree>
      <p:nvGrpSpPr>
        <p:cNvPr id="1" name=""/>
        <p:cNvGrpSpPr/>
        <p:nvPr/>
      </p:nvGrpSpPr>
      <p:grpSpPr>
        <a:xfrm>
          <a:off x="0" y="0"/>
          <a:ext cx="0" cy="0"/>
          <a:chOff x="0" y="0"/>
          <a:chExt cx="0" cy="0"/>
        </a:xfrm>
      </p:grpSpPr>
      <p:pic>
        <p:nvPicPr>
          <p:cNvPr id="21" name="Imagen 20">
            <a:extLst>
              <a:ext uri="{FF2B5EF4-FFF2-40B4-BE49-F238E27FC236}">
                <a16:creationId xmlns:a16="http://schemas.microsoft.com/office/drawing/2014/main" id="{90044AFA-7EF9-8B43-A885-4802E7E353DE}"/>
              </a:ext>
            </a:extLst>
          </p:cNvPr>
          <p:cNvPicPr>
            <a:picLocks noChangeAspect="1"/>
          </p:cNvPicPr>
          <p:nvPr userDrawn="1"/>
        </p:nvPicPr>
        <p:blipFill>
          <a:blip r:embed="rId2"/>
          <a:stretch>
            <a:fillRect/>
          </a:stretch>
        </p:blipFill>
        <p:spPr>
          <a:xfrm>
            <a:off x="0" y="0"/>
            <a:ext cx="12192000" cy="6858000"/>
          </a:xfrm>
          <a:prstGeom prst="rect">
            <a:avLst/>
          </a:prstGeom>
        </p:spPr>
      </p:pic>
      <p:cxnSp>
        <p:nvCxnSpPr>
          <p:cNvPr id="26" name="Conector recto 25">
            <a:extLst>
              <a:ext uri="{FF2B5EF4-FFF2-40B4-BE49-F238E27FC236}">
                <a16:creationId xmlns:a16="http://schemas.microsoft.com/office/drawing/2014/main" id="{2339232B-B225-8F72-BBD5-ECA2B3F6E1F7}"/>
              </a:ext>
            </a:extLst>
          </p:cNvPr>
          <p:cNvCxnSpPr>
            <a:cxnSpLocks/>
          </p:cNvCxnSpPr>
          <p:nvPr userDrawn="1"/>
        </p:nvCxnSpPr>
        <p:spPr>
          <a:xfrm>
            <a:off x="6041262" y="2316797"/>
            <a:ext cx="5289209" cy="0"/>
          </a:xfrm>
          <a:prstGeom prst="line">
            <a:avLst/>
          </a:prstGeom>
          <a:ln>
            <a:solidFill>
              <a:schemeClr val="accent2"/>
            </a:solidFill>
          </a:ln>
        </p:spPr>
        <p:style>
          <a:lnRef idx="1">
            <a:schemeClr val="dk1"/>
          </a:lnRef>
          <a:fillRef idx="0">
            <a:schemeClr val="dk1"/>
          </a:fillRef>
          <a:effectRef idx="0">
            <a:schemeClr val="dk1"/>
          </a:effectRef>
          <a:fontRef idx="minor">
            <a:schemeClr val="tx1"/>
          </a:fontRef>
        </p:style>
      </p:cxnSp>
      <p:cxnSp>
        <p:nvCxnSpPr>
          <p:cNvPr id="28" name="Conector recto 27">
            <a:extLst>
              <a:ext uri="{FF2B5EF4-FFF2-40B4-BE49-F238E27FC236}">
                <a16:creationId xmlns:a16="http://schemas.microsoft.com/office/drawing/2014/main" id="{A47BDF40-C5FD-511D-DBFE-1D9E69F25A41}"/>
              </a:ext>
            </a:extLst>
          </p:cNvPr>
          <p:cNvCxnSpPr>
            <a:cxnSpLocks/>
          </p:cNvCxnSpPr>
          <p:nvPr userDrawn="1"/>
        </p:nvCxnSpPr>
        <p:spPr>
          <a:xfrm>
            <a:off x="6041262" y="1508415"/>
            <a:ext cx="5289209" cy="0"/>
          </a:xfrm>
          <a:prstGeom prst="line">
            <a:avLst/>
          </a:prstGeom>
          <a:ln>
            <a:solidFill>
              <a:schemeClr val="accent2"/>
            </a:solidFill>
          </a:ln>
        </p:spPr>
        <p:style>
          <a:lnRef idx="1">
            <a:schemeClr val="dk1"/>
          </a:lnRef>
          <a:fillRef idx="0">
            <a:schemeClr val="dk1"/>
          </a:fillRef>
          <a:effectRef idx="0">
            <a:schemeClr val="dk1"/>
          </a:effectRef>
          <a:fontRef idx="minor">
            <a:schemeClr val="tx1"/>
          </a:fontRef>
        </p:style>
      </p:cxnSp>
      <p:cxnSp>
        <p:nvCxnSpPr>
          <p:cNvPr id="29" name="Conector recto 28">
            <a:extLst>
              <a:ext uri="{FF2B5EF4-FFF2-40B4-BE49-F238E27FC236}">
                <a16:creationId xmlns:a16="http://schemas.microsoft.com/office/drawing/2014/main" id="{6D5D5CCF-07EB-188D-417A-AC2A76AED92C}"/>
              </a:ext>
            </a:extLst>
          </p:cNvPr>
          <p:cNvCxnSpPr>
            <a:cxnSpLocks/>
          </p:cNvCxnSpPr>
          <p:nvPr userDrawn="1"/>
        </p:nvCxnSpPr>
        <p:spPr>
          <a:xfrm>
            <a:off x="6041262" y="3125180"/>
            <a:ext cx="5289209" cy="0"/>
          </a:xfrm>
          <a:prstGeom prst="line">
            <a:avLst/>
          </a:prstGeom>
          <a:ln>
            <a:solidFill>
              <a:schemeClr val="accent2"/>
            </a:solidFill>
          </a:ln>
        </p:spPr>
        <p:style>
          <a:lnRef idx="1">
            <a:schemeClr val="dk1"/>
          </a:lnRef>
          <a:fillRef idx="0">
            <a:schemeClr val="dk1"/>
          </a:fillRef>
          <a:effectRef idx="0">
            <a:schemeClr val="dk1"/>
          </a:effectRef>
          <a:fontRef idx="minor">
            <a:schemeClr val="tx1"/>
          </a:fontRef>
        </p:style>
      </p:cxnSp>
      <p:cxnSp>
        <p:nvCxnSpPr>
          <p:cNvPr id="30" name="Conector recto 29">
            <a:extLst>
              <a:ext uri="{FF2B5EF4-FFF2-40B4-BE49-F238E27FC236}">
                <a16:creationId xmlns:a16="http://schemas.microsoft.com/office/drawing/2014/main" id="{A2F6E3E0-CFC0-4E30-E8B6-131559E352E5}"/>
              </a:ext>
            </a:extLst>
          </p:cNvPr>
          <p:cNvCxnSpPr>
            <a:cxnSpLocks/>
          </p:cNvCxnSpPr>
          <p:nvPr userDrawn="1"/>
        </p:nvCxnSpPr>
        <p:spPr>
          <a:xfrm>
            <a:off x="6041262" y="3933563"/>
            <a:ext cx="5289209" cy="0"/>
          </a:xfrm>
          <a:prstGeom prst="line">
            <a:avLst/>
          </a:prstGeom>
          <a:ln>
            <a:solidFill>
              <a:schemeClr val="accent2"/>
            </a:solidFill>
          </a:ln>
        </p:spPr>
        <p:style>
          <a:lnRef idx="1">
            <a:schemeClr val="dk1"/>
          </a:lnRef>
          <a:fillRef idx="0">
            <a:schemeClr val="dk1"/>
          </a:fillRef>
          <a:effectRef idx="0">
            <a:schemeClr val="dk1"/>
          </a:effectRef>
          <a:fontRef idx="minor">
            <a:schemeClr val="tx1"/>
          </a:fontRef>
        </p:style>
      </p:cxnSp>
      <p:cxnSp>
        <p:nvCxnSpPr>
          <p:cNvPr id="32" name="Conector recto 31">
            <a:extLst>
              <a:ext uri="{FF2B5EF4-FFF2-40B4-BE49-F238E27FC236}">
                <a16:creationId xmlns:a16="http://schemas.microsoft.com/office/drawing/2014/main" id="{392CBF52-4507-7542-D167-781FB7367347}"/>
              </a:ext>
            </a:extLst>
          </p:cNvPr>
          <p:cNvCxnSpPr>
            <a:cxnSpLocks/>
          </p:cNvCxnSpPr>
          <p:nvPr userDrawn="1"/>
        </p:nvCxnSpPr>
        <p:spPr>
          <a:xfrm>
            <a:off x="6041262" y="4741946"/>
            <a:ext cx="5289209" cy="0"/>
          </a:xfrm>
          <a:prstGeom prst="line">
            <a:avLst/>
          </a:prstGeom>
          <a:ln>
            <a:solidFill>
              <a:schemeClr val="accent2"/>
            </a:solidFill>
          </a:ln>
        </p:spPr>
        <p:style>
          <a:lnRef idx="1">
            <a:schemeClr val="dk1"/>
          </a:lnRef>
          <a:fillRef idx="0">
            <a:schemeClr val="dk1"/>
          </a:fillRef>
          <a:effectRef idx="0">
            <a:schemeClr val="dk1"/>
          </a:effectRef>
          <a:fontRef idx="minor">
            <a:schemeClr val="tx1"/>
          </a:fontRef>
        </p:style>
      </p:cxnSp>
      <p:sp>
        <p:nvSpPr>
          <p:cNvPr id="35" name="Marcador de texto 33">
            <a:extLst>
              <a:ext uri="{FF2B5EF4-FFF2-40B4-BE49-F238E27FC236}">
                <a16:creationId xmlns:a16="http://schemas.microsoft.com/office/drawing/2014/main" id="{C8147F20-3014-9E7C-95C0-D6AD7E1C482B}"/>
              </a:ext>
            </a:extLst>
          </p:cNvPr>
          <p:cNvSpPr>
            <a:spLocks noGrp="1"/>
          </p:cNvSpPr>
          <p:nvPr>
            <p:ph type="body" sz="quarter" idx="10" hasCustomPrompt="1"/>
          </p:nvPr>
        </p:nvSpPr>
        <p:spPr>
          <a:xfrm>
            <a:off x="6096000" y="886812"/>
            <a:ext cx="4318204" cy="461666"/>
          </a:xfrm>
          <a:prstGeom prst="rect">
            <a:avLst/>
          </a:prstGeom>
        </p:spPr>
        <p:txBody>
          <a:bodyPr/>
          <a:lstStyle>
            <a:lvl1pPr marL="0" indent="0">
              <a:buNone/>
              <a:defRPr sz="2400" b="0" i="0">
                <a:solidFill>
                  <a:schemeClr val="accent4"/>
                </a:solidFill>
                <a:latin typeface="Figtree Medium" pitchFamily="2" charset="0"/>
              </a:defRPr>
            </a:lvl1pPr>
          </a:lstStyle>
          <a:p>
            <a:pPr lvl="0"/>
            <a:r>
              <a:rPr lang="es-MX" dirty="0"/>
              <a:t>Haga click para modificar</a:t>
            </a:r>
          </a:p>
        </p:txBody>
      </p:sp>
      <p:sp>
        <p:nvSpPr>
          <p:cNvPr id="37" name="Marcador de texto 33">
            <a:extLst>
              <a:ext uri="{FF2B5EF4-FFF2-40B4-BE49-F238E27FC236}">
                <a16:creationId xmlns:a16="http://schemas.microsoft.com/office/drawing/2014/main" id="{3C0EF6C9-0525-F6F5-E9A7-067EF020E824}"/>
              </a:ext>
            </a:extLst>
          </p:cNvPr>
          <p:cNvSpPr>
            <a:spLocks noGrp="1"/>
          </p:cNvSpPr>
          <p:nvPr>
            <p:ph type="body" sz="quarter" idx="11" hasCustomPrompt="1"/>
          </p:nvPr>
        </p:nvSpPr>
        <p:spPr>
          <a:xfrm>
            <a:off x="6096000" y="1695496"/>
            <a:ext cx="4318204" cy="461666"/>
          </a:xfrm>
          <a:prstGeom prst="rect">
            <a:avLst/>
          </a:prstGeom>
        </p:spPr>
        <p:txBody>
          <a:bodyPr/>
          <a:lstStyle>
            <a:lvl1pPr marL="0" indent="0">
              <a:buNone/>
              <a:defRPr sz="2400" b="0" i="0">
                <a:solidFill>
                  <a:schemeClr val="accent4"/>
                </a:solidFill>
                <a:latin typeface="Figtree Medium" pitchFamily="2" charset="0"/>
              </a:defRPr>
            </a:lvl1pPr>
          </a:lstStyle>
          <a:p>
            <a:pPr lvl="0"/>
            <a:r>
              <a:rPr lang="es-MX" dirty="0"/>
              <a:t>Haga click para modificar</a:t>
            </a:r>
          </a:p>
        </p:txBody>
      </p:sp>
      <p:sp>
        <p:nvSpPr>
          <p:cNvPr id="40" name="Marcador de texto 33">
            <a:extLst>
              <a:ext uri="{FF2B5EF4-FFF2-40B4-BE49-F238E27FC236}">
                <a16:creationId xmlns:a16="http://schemas.microsoft.com/office/drawing/2014/main" id="{3677CCB0-A8BA-825C-69E7-52E6C834B129}"/>
              </a:ext>
            </a:extLst>
          </p:cNvPr>
          <p:cNvSpPr>
            <a:spLocks noGrp="1"/>
          </p:cNvSpPr>
          <p:nvPr>
            <p:ph type="body" sz="quarter" idx="12" hasCustomPrompt="1"/>
          </p:nvPr>
        </p:nvSpPr>
        <p:spPr>
          <a:xfrm>
            <a:off x="6096000" y="2505782"/>
            <a:ext cx="4318204" cy="461666"/>
          </a:xfrm>
          <a:prstGeom prst="rect">
            <a:avLst/>
          </a:prstGeom>
        </p:spPr>
        <p:txBody>
          <a:bodyPr/>
          <a:lstStyle>
            <a:lvl1pPr marL="0" indent="0">
              <a:buNone/>
              <a:defRPr sz="2400" b="0" i="0">
                <a:solidFill>
                  <a:schemeClr val="accent4"/>
                </a:solidFill>
                <a:latin typeface="Figtree Medium" pitchFamily="2" charset="0"/>
              </a:defRPr>
            </a:lvl1pPr>
          </a:lstStyle>
          <a:p>
            <a:pPr lvl="0"/>
            <a:r>
              <a:rPr lang="es-MX" dirty="0"/>
              <a:t>Haga click para modificar</a:t>
            </a:r>
          </a:p>
        </p:txBody>
      </p:sp>
      <p:sp>
        <p:nvSpPr>
          <p:cNvPr id="42" name="Marcador de texto 33">
            <a:extLst>
              <a:ext uri="{FF2B5EF4-FFF2-40B4-BE49-F238E27FC236}">
                <a16:creationId xmlns:a16="http://schemas.microsoft.com/office/drawing/2014/main" id="{0EA73075-1CE3-7839-F37D-0552BB2A7BA5}"/>
              </a:ext>
            </a:extLst>
          </p:cNvPr>
          <p:cNvSpPr>
            <a:spLocks noGrp="1"/>
          </p:cNvSpPr>
          <p:nvPr>
            <p:ph type="body" sz="quarter" idx="13" hasCustomPrompt="1"/>
          </p:nvPr>
        </p:nvSpPr>
        <p:spPr>
          <a:xfrm>
            <a:off x="6096000" y="3335018"/>
            <a:ext cx="4318204" cy="461666"/>
          </a:xfrm>
          <a:prstGeom prst="rect">
            <a:avLst/>
          </a:prstGeom>
        </p:spPr>
        <p:txBody>
          <a:bodyPr/>
          <a:lstStyle>
            <a:lvl1pPr marL="0" indent="0">
              <a:buNone/>
              <a:defRPr sz="2400" b="0" i="0">
                <a:solidFill>
                  <a:schemeClr val="accent4"/>
                </a:solidFill>
                <a:latin typeface="Figtree Medium" pitchFamily="2" charset="0"/>
              </a:defRPr>
            </a:lvl1pPr>
          </a:lstStyle>
          <a:p>
            <a:pPr lvl="0"/>
            <a:r>
              <a:rPr lang="es-MX" dirty="0"/>
              <a:t>Haga click para modificar</a:t>
            </a:r>
          </a:p>
        </p:txBody>
      </p:sp>
      <p:sp>
        <p:nvSpPr>
          <p:cNvPr id="44" name="Marcador de texto 33">
            <a:extLst>
              <a:ext uri="{FF2B5EF4-FFF2-40B4-BE49-F238E27FC236}">
                <a16:creationId xmlns:a16="http://schemas.microsoft.com/office/drawing/2014/main" id="{637809AB-268C-2A3A-3E86-6DC922A0143C}"/>
              </a:ext>
            </a:extLst>
          </p:cNvPr>
          <p:cNvSpPr>
            <a:spLocks noGrp="1"/>
          </p:cNvSpPr>
          <p:nvPr>
            <p:ph type="body" sz="quarter" idx="14" hasCustomPrompt="1"/>
          </p:nvPr>
        </p:nvSpPr>
        <p:spPr>
          <a:xfrm>
            <a:off x="6096000" y="4123912"/>
            <a:ext cx="4318204" cy="461666"/>
          </a:xfrm>
          <a:prstGeom prst="rect">
            <a:avLst/>
          </a:prstGeom>
        </p:spPr>
        <p:txBody>
          <a:bodyPr/>
          <a:lstStyle>
            <a:lvl1pPr marL="0" indent="0">
              <a:buNone/>
              <a:defRPr sz="2400" b="0" i="0">
                <a:solidFill>
                  <a:schemeClr val="accent4"/>
                </a:solidFill>
                <a:latin typeface="Figtree Medium" pitchFamily="2" charset="0"/>
              </a:defRPr>
            </a:lvl1pPr>
          </a:lstStyle>
          <a:p>
            <a:pPr lvl="0"/>
            <a:r>
              <a:rPr lang="es-MX" dirty="0"/>
              <a:t>Haga click para modificar</a:t>
            </a:r>
          </a:p>
        </p:txBody>
      </p:sp>
      <p:sp>
        <p:nvSpPr>
          <p:cNvPr id="47" name="Marcador de texto 45">
            <a:extLst>
              <a:ext uri="{FF2B5EF4-FFF2-40B4-BE49-F238E27FC236}">
                <a16:creationId xmlns:a16="http://schemas.microsoft.com/office/drawing/2014/main" id="{D6470556-0FE8-ED31-8637-5640A1C92192}"/>
              </a:ext>
            </a:extLst>
          </p:cNvPr>
          <p:cNvSpPr>
            <a:spLocks noGrp="1"/>
          </p:cNvSpPr>
          <p:nvPr>
            <p:ph type="body" sz="quarter" idx="15" hasCustomPrompt="1"/>
          </p:nvPr>
        </p:nvSpPr>
        <p:spPr>
          <a:xfrm>
            <a:off x="650685" y="886812"/>
            <a:ext cx="4048906" cy="1619250"/>
          </a:xfrm>
          <a:prstGeom prst="rect">
            <a:avLst/>
          </a:prstGeom>
        </p:spPr>
        <p:txBody>
          <a:bodyPr/>
          <a:lstStyle>
            <a:lvl1pPr marL="0" indent="0">
              <a:buNone/>
              <a:defRPr sz="4400">
                <a:solidFill>
                  <a:schemeClr val="bg1"/>
                </a:solidFill>
                <a:latin typeface="Figtree Bold" pitchFamily="2" charset="0"/>
              </a:defRPr>
            </a:lvl1pPr>
          </a:lstStyle>
          <a:p>
            <a:pPr lvl="0"/>
            <a:r>
              <a:rPr lang="es-MX" dirty="0"/>
              <a:t>Haga click para modificar</a:t>
            </a:r>
            <a:endParaRPr lang="es-CL" dirty="0"/>
          </a:p>
        </p:txBody>
      </p:sp>
      <p:pic>
        <p:nvPicPr>
          <p:cNvPr id="4" name="Imagen 3">
            <a:extLst>
              <a:ext uri="{FF2B5EF4-FFF2-40B4-BE49-F238E27FC236}">
                <a16:creationId xmlns:a16="http://schemas.microsoft.com/office/drawing/2014/main" id="{F01330D6-5340-4FF3-1249-BB43541DE403}"/>
              </a:ext>
            </a:extLst>
          </p:cNvPr>
          <p:cNvPicPr>
            <a:picLocks noChangeAspect="1"/>
          </p:cNvPicPr>
          <p:nvPr userDrawn="1"/>
        </p:nvPicPr>
        <p:blipFill>
          <a:blip r:embed="rId3"/>
          <a:stretch>
            <a:fillRect/>
          </a:stretch>
        </p:blipFill>
        <p:spPr>
          <a:xfrm>
            <a:off x="173360" y="6511187"/>
            <a:ext cx="1060980" cy="200287"/>
          </a:xfrm>
          <a:prstGeom prst="rect">
            <a:avLst/>
          </a:prstGeom>
        </p:spPr>
      </p:pic>
      <p:sp>
        <p:nvSpPr>
          <p:cNvPr id="6" name="Marcador de texto 5">
            <a:extLst>
              <a:ext uri="{FF2B5EF4-FFF2-40B4-BE49-F238E27FC236}">
                <a16:creationId xmlns:a16="http://schemas.microsoft.com/office/drawing/2014/main" id="{ADFDBFA3-CCD8-04B9-E39B-AA4E99905071}"/>
              </a:ext>
            </a:extLst>
          </p:cNvPr>
          <p:cNvSpPr>
            <a:spLocks noGrp="1"/>
          </p:cNvSpPr>
          <p:nvPr>
            <p:ph type="body" sz="quarter" idx="16" hasCustomPrompt="1"/>
          </p:nvPr>
        </p:nvSpPr>
        <p:spPr>
          <a:xfrm>
            <a:off x="1935610" y="6533191"/>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8" name="Marcador de texto 7">
            <a:extLst>
              <a:ext uri="{FF2B5EF4-FFF2-40B4-BE49-F238E27FC236}">
                <a16:creationId xmlns:a16="http://schemas.microsoft.com/office/drawing/2014/main" id="{0F976A94-3853-8D1F-0F4C-1BE666AA8734}"/>
              </a:ext>
            </a:extLst>
          </p:cNvPr>
          <p:cNvSpPr>
            <a:spLocks noGrp="1"/>
          </p:cNvSpPr>
          <p:nvPr>
            <p:ph type="body" sz="quarter" idx="17" hasCustomPrompt="1"/>
          </p:nvPr>
        </p:nvSpPr>
        <p:spPr>
          <a:xfrm>
            <a:off x="7081838" y="6511187"/>
            <a:ext cx="4741862" cy="222026"/>
          </a:xfrm>
          <a:prstGeom prst="rect">
            <a:avLst/>
          </a:prstGeom>
        </p:spPr>
        <p:txBody>
          <a:bodyPr/>
          <a:lstStyle>
            <a:lvl1pPr marL="0" indent="0" algn="ctr">
              <a:buNone/>
              <a:defRPr sz="1200" b="0" i="0">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Tree>
    <p:extLst>
      <p:ext uri="{BB962C8B-B14F-4D97-AF65-F5344CB8AC3E}">
        <p14:creationId xmlns:p14="http://schemas.microsoft.com/office/powerpoint/2010/main" val="4271632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tapas">
    <p:spTree>
      <p:nvGrpSpPr>
        <p:cNvPr id="1" name=""/>
        <p:cNvGrpSpPr/>
        <p:nvPr/>
      </p:nvGrpSpPr>
      <p:grpSpPr>
        <a:xfrm>
          <a:off x="0" y="0"/>
          <a:ext cx="0" cy="0"/>
          <a:chOff x="0" y="0"/>
          <a:chExt cx="0" cy="0"/>
        </a:xfrm>
      </p:grpSpPr>
      <p:cxnSp>
        <p:nvCxnSpPr>
          <p:cNvPr id="9" name="Conector recto 8">
            <a:extLst>
              <a:ext uri="{FF2B5EF4-FFF2-40B4-BE49-F238E27FC236}">
                <a16:creationId xmlns:a16="http://schemas.microsoft.com/office/drawing/2014/main" id="{376892DE-5F6E-FA4B-D15C-5D2A08F41EED}"/>
              </a:ext>
            </a:extLst>
          </p:cNvPr>
          <p:cNvCxnSpPr/>
          <p:nvPr userDrawn="1"/>
        </p:nvCxnSpPr>
        <p:spPr>
          <a:xfrm>
            <a:off x="650685" y="2938526"/>
            <a:ext cx="0" cy="2384221"/>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8122C9DD-F598-CA84-48E8-4D551DF01F9D}"/>
              </a:ext>
            </a:extLst>
          </p:cNvPr>
          <p:cNvCxnSpPr/>
          <p:nvPr userDrawn="1"/>
        </p:nvCxnSpPr>
        <p:spPr>
          <a:xfrm>
            <a:off x="4370915" y="2938526"/>
            <a:ext cx="0" cy="2384221"/>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4E8E02FD-604C-77FA-A300-D8D54A54C86A}"/>
              </a:ext>
            </a:extLst>
          </p:cNvPr>
          <p:cNvCxnSpPr/>
          <p:nvPr userDrawn="1"/>
        </p:nvCxnSpPr>
        <p:spPr>
          <a:xfrm>
            <a:off x="8153775" y="2938526"/>
            <a:ext cx="0" cy="2384221"/>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sp>
        <p:nvSpPr>
          <p:cNvPr id="19" name="Marcador de texto 17">
            <a:extLst>
              <a:ext uri="{FF2B5EF4-FFF2-40B4-BE49-F238E27FC236}">
                <a16:creationId xmlns:a16="http://schemas.microsoft.com/office/drawing/2014/main" id="{8FC30E85-A062-769E-ACC6-85840F7AF2DF}"/>
              </a:ext>
            </a:extLst>
          </p:cNvPr>
          <p:cNvSpPr>
            <a:spLocks noGrp="1"/>
          </p:cNvSpPr>
          <p:nvPr>
            <p:ph type="body" sz="quarter" idx="10" hasCustomPrompt="1"/>
          </p:nvPr>
        </p:nvSpPr>
        <p:spPr>
          <a:xfrm>
            <a:off x="650685" y="660166"/>
            <a:ext cx="4394200" cy="1514475"/>
          </a:xfrm>
          <a:prstGeom prst="rect">
            <a:avLst/>
          </a:prstGeom>
        </p:spPr>
        <p:txBody>
          <a:bodyPr/>
          <a:lstStyle>
            <a:lvl1pPr marL="0" indent="0">
              <a:buNone/>
              <a:defRPr sz="4400">
                <a:solidFill>
                  <a:schemeClr val="accent3"/>
                </a:solidFill>
                <a:latin typeface="Figtree Bold" pitchFamily="2" charset="0"/>
              </a:defRPr>
            </a:lvl1pPr>
          </a:lstStyle>
          <a:p>
            <a:pPr lvl="0"/>
            <a:r>
              <a:rPr lang="es-MX" dirty="0"/>
              <a:t>Haga click para modificar</a:t>
            </a:r>
            <a:endParaRPr lang="es-CL" dirty="0"/>
          </a:p>
        </p:txBody>
      </p:sp>
      <p:sp>
        <p:nvSpPr>
          <p:cNvPr id="22" name="Marcador de texto 20">
            <a:extLst>
              <a:ext uri="{FF2B5EF4-FFF2-40B4-BE49-F238E27FC236}">
                <a16:creationId xmlns:a16="http://schemas.microsoft.com/office/drawing/2014/main" id="{C493E8DA-54B1-9753-5CE3-F89D3EBA1DFC}"/>
              </a:ext>
            </a:extLst>
          </p:cNvPr>
          <p:cNvSpPr>
            <a:spLocks noGrp="1"/>
          </p:cNvSpPr>
          <p:nvPr>
            <p:ph type="body" sz="quarter" idx="11" hasCustomPrompt="1"/>
          </p:nvPr>
        </p:nvSpPr>
        <p:spPr>
          <a:xfrm>
            <a:off x="4545948" y="4034079"/>
            <a:ext cx="3209793" cy="1298561"/>
          </a:xfrm>
          <a:prstGeom prst="rect">
            <a:avLst/>
          </a:prstGeom>
        </p:spPr>
        <p:txBody>
          <a:bodyPr/>
          <a:lstStyle>
            <a:lvl1pPr marL="0" indent="0">
              <a:lnSpc>
                <a:spcPts val="2360"/>
              </a:lnSpc>
              <a:buNone/>
              <a:defRPr sz="1600" b="0" i="0">
                <a:solidFill>
                  <a:schemeClr val="tx2"/>
                </a:solidFill>
                <a:latin typeface="Figtree Medium" pitchFamily="2" charset="0"/>
              </a:defRPr>
            </a:lvl1pPr>
          </a:lstStyle>
          <a:p>
            <a:pPr lvl="0"/>
            <a:r>
              <a:rPr lang="es-MX" dirty="0"/>
              <a:t>Insertar texto descriptivo. </a:t>
            </a:r>
            <a:br>
              <a:rPr lang="es-MX" dirty="0"/>
            </a:br>
            <a:r>
              <a:rPr lang="es-MX" dirty="0"/>
              <a:t>Integer varius lorem ex. Aliquam ac massa est. Nulla vitae iaculis ipsum vitae est. </a:t>
            </a:r>
            <a:endParaRPr lang="es-CL" dirty="0"/>
          </a:p>
        </p:txBody>
      </p:sp>
      <p:sp>
        <p:nvSpPr>
          <p:cNvPr id="24" name="Marcador de texto 20">
            <a:extLst>
              <a:ext uri="{FF2B5EF4-FFF2-40B4-BE49-F238E27FC236}">
                <a16:creationId xmlns:a16="http://schemas.microsoft.com/office/drawing/2014/main" id="{256DA93E-59CA-F990-BCBD-33F36BED2F40}"/>
              </a:ext>
            </a:extLst>
          </p:cNvPr>
          <p:cNvSpPr>
            <a:spLocks noGrp="1"/>
          </p:cNvSpPr>
          <p:nvPr>
            <p:ph type="body" sz="quarter" idx="12" hasCustomPrompt="1"/>
          </p:nvPr>
        </p:nvSpPr>
        <p:spPr>
          <a:xfrm>
            <a:off x="8335628" y="4034079"/>
            <a:ext cx="3209793" cy="1298561"/>
          </a:xfrm>
          <a:prstGeom prst="rect">
            <a:avLst/>
          </a:prstGeom>
        </p:spPr>
        <p:txBody>
          <a:bodyPr/>
          <a:lstStyle>
            <a:lvl1pPr marL="0" indent="0">
              <a:lnSpc>
                <a:spcPts val="2360"/>
              </a:lnSpc>
              <a:buNone/>
              <a:defRPr sz="1600" b="0" i="0">
                <a:solidFill>
                  <a:schemeClr val="tx2"/>
                </a:solidFill>
                <a:latin typeface="Figtree Medium" pitchFamily="2" charset="0"/>
              </a:defRPr>
            </a:lvl1pPr>
          </a:lstStyle>
          <a:p>
            <a:pPr lvl="0"/>
            <a:r>
              <a:rPr lang="es-MX" dirty="0"/>
              <a:t>Insertar texto descriptivo. </a:t>
            </a:r>
            <a:br>
              <a:rPr lang="es-MX" dirty="0"/>
            </a:br>
            <a:r>
              <a:rPr lang="es-MX" dirty="0"/>
              <a:t>Integer varius lorem ex. Aliquam ac massa est. Nulla vitae iaculis ipsum vitae est. </a:t>
            </a:r>
            <a:endParaRPr lang="es-CL" dirty="0"/>
          </a:p>
        </p:txBody>
      </p:sp>
      <p:sp>
        <p:nvSpPr>
          <p:cNvPr id="26" name="Marcador de texto 20">
            <a:extLst>
              <a:ext uri="{FF2B5EF4-FFF2-40B4-BE49-F238E27FC236}">
                <a16:creationId xmlns:a16="http://schemas.microsoft.com/office/drawing/2014/main" id="{0632C8BC-CC67-319A-D0B8-6C26B75EDC52}"/>
              </a:ext>
            </a:extLst>
          </p:cNvPr>
          <p:cNvSpPr>
            <a:spLocks noGrp="1"/>
          </p:cNvSpPr>
          <p:nvPr>
            <p:ph type="body" sz="quarter" idx="13" hasCustomPrompt="1"/>
          </p:nvPr>
        </p:nvSpPr>
        <p:spPr>
          <a:xfrm>
            <a:off x="827388" y="4034079"/>
            <a:ext cx="3209793" cy="1298561"/>
          </a:xfrm>
          <a:prstGeom prst="rect">
            <a:avLst/>
          </a:prstGeom>
        </p:spPr>
        <p:txBody>
          <a:bodyPr/>
          <a:lstStyle>
            <a:lvl1pPr marL="0" indent="0">
              <a:lnSpc>
                <a:spcPts val="2360"/>
              </a:lnSpc>
              <a:buNone/>
              <a:defRPr sz="1600" b="0" i="0">
                <a:solidFill>
                  <a:schemeClr val="tx2"/>
                </a:solidFill>
                <a:latin typeface="Figtree Medium" pitchFamily="2" charset="0"/>
              </a:defRPr>
            </a:lvl1pPr>
          </a:lstStyle>
          <a:p>
            <a:pPr lvl="0"/>
            <a:r>
              <a:rPr lang="es-MX" dirty="0"/>
              <a:t>Insertar texto descriptivo. </a:t>
            </a:r>
            <a:br>
              <a:rPr lang="es-MX" dirty="0"/>
            </a:br>
            <a:r>
              <a:rPr lang="es-MX" dirty="0"/>
              <a:t>Integer varius lorem ex. Aliquam ac massa est. Nulla vitae iaculis ipsum vitae est. </a:t>
            </a:r>
            <a:endParaRPr lang="es-CL" dirty="0"/>
          </a:p>
        </p:txBody>
      </p:sp>
      <p:sp>
        <p:nvSpPr>
          <p:cNvPr id="28" name="Marcador de texto 20">
            <a:extLst>
              <a:ext uri="{FF2B5EF4-FFF2-40B4-BE49-F238E27FC236}">
                <a16:creationId xmlns:a16="http://schemas.microsoft.com/office/drawing/2014/main" id="{31A4B2A7-6CA0-252D-97A7-F23E9BA19F91}"/>
              </a:ext>
            </a:extLst>
          </p:cNvPr>
          <p:cNvSpPr>
            <a:spLocks noGrp="1"/>
          </p:cNvSpPr>
          <p:nvPr>
            <p:ph type="body" sz="quarter" idx="14" hasCustomPrompt="1"/>
          </p:nvPr>
        </p:nvSpPr>
        <p:spPr>
          <a:xfrm>
            <a:off x="825718" y="2997052"/>
            <a:ext cx="698628" cy="592658"/>
          </a:xfrm>
          <a:prstGeom prst="rect">
            <a:avLst/>
          </a:prstGeom>
        </p:spPr>
        <p:txBody>
          <a:bodyPr/>
          <a:lstStyle>
            <a:lvl1pPr marL="0" indent="0">
              <a:lnSpc>
                <a:spcPts val="2360"/>
              </a:lnSpc>
              <a:buNone/>
              <a:defRPr sz="2000" b="0" i="0">
                <a:solidFill>
                  <a:schemeClr val="accent3"/>
                </a:solidFill>
                <a:latin typeface="Figtree Bold" pitchFamily="2" charset="0"/>
              </a:defRPr>
            </a:lvl1pPr>
          </a:lstStyle>
          <a:p>
            <a:pPr lvl="0"/>
            <a:r>
              <a:rPr lang="es-MX" dirty="0"/>
              <a:t>01.</a:t>
            </a:r>
            <a:endParaRPr lang="es-CL" dirty="0"/>
          </a:p>
        </p:txBody>
      </p:sp>
      <p:sp>
        <p:nvSpPr>
          <p:cNvPr id="30" name="Marcador de texto 20">
            <a:extLst>
              <a:ext uri="{FF2B5EF4-FFF2-40B4-BE49-F238E27FC236}">
                <a16:creationId xmlns:a16="http://schemas.microsoft.com/office/drawing/2014/main" id="{8F97D457-D1B2-8EFC-4EFF-FA5697934FAA}"/>
              </a:ext>
            </a:extLst>
          </p:cNvPr>
          <p:cNvSpPr>
            <a:spLocks noGrp="1"/>
          </p:cNvSpPr>
          <p:nvPr>
            <p:ph type="body" sz="quarter" idx="15" hasCustomPrompt="1"/>
          </p:nvPr>
        </p:nvSpPr>
        <p:spPr>
          <a:xfrm>
            <a:off x="4605238" y="2997052"/>
            <a:ext cx="698628" cy="592658"/>
          </a:xfrm>
          <a:prstGeom prst="rect">
            <a:avLst/>
          </a:prstGeom>
        </p:spPr>
        <p:txBody>
          <a:bodyPr/>
          <a:lstStyle>
            <a:lvl1pPr marL="0" indent="0">
              <a:lnSpc>
                <a:spcPts val="2360"/>
              </a:lnSpc>
              <a:buNone/>
              <a:defRPr sz="2000" b="0" i="0">
                <a:solidFill>
                  <a:schemeClr val="accent3"/>
                </a:solidFill>
                <a:latin typeface="Figtree Bold" pitchFamily="2" charset="0"/>
              </a:defRPr>
            </a:lvl1pPr>
          </a:lstStyle>
          <a:p>
            <a:pPr lvl="0"/>
            <a:r>
              <a:rPr lang="es-MX" dirty="0"/>
              <a:t>02.</a:t>
            </a:r>
            <a:endParaRPr lang="es-CL" dirty="0"/>
          </a:p>
        </p:txBody>
      </p:sp>
      <p:sp>
        <p:nvSpPr>
          <p:cNvPr id="32" name="Marcador de texto 20">
            <a:extLst>
              <a:ext uri="{FF2B5EF4-FFF2-40B4-BE49-F238E27FC236}">
                <a16:creationId xmlns:a16="http://schemas.microsoft.com/office/drawing/2014/main" id="{C17AC995-51DE-9B48-1C44-6E4D9D30DCD9}"/>
              </a:ext>
            </a:extLst>
          </p:cNvPr>
          <p:cNvSpPr>
            <a:spLocks noGrp="1"/>
          </p:cNvSpPr>
          <p:nvPr>
            <p:ph type="body" sz="quarter" idx="16" hasCustomPrompt="1"/>
          </p:nvPr>
        </p:nvSpPr>
        <p:spPr>
          <a:xfrm>
            <a:off x="8405078" y="2997052"/>
            <a:ext cx="698628" cy="592658"/>
          </a:xfrm>
          <a:prstGeom prst="rect">
            <a:avLst/>
          </a:prstGeom>
        </p:spPr>
        <p:txBody>
          <a:bodyPr/>
          <a:lstStyle>
            <a:lvl1pPr marL="0" indent="0">
              <a:lnSpc>
                <a:spcPts val="2360"/>
              </a:lnSpc>
              <a:buNone/>
              <a:defRPr sz="2000" b="0" i="0">
                <a:solidFill>
                  <a:schemeClr val="accent3"/>
                </a:solidFill>
                <a:latin typeface="Figtree Bold" pitchFamily="2" charset="0"/>
              </a:defRPr>
            </a:lvl1pPr>
          </a:lstStyle>
          <a:p>
            <a:pPr lvl="0"/>
            <a:r>
              <a:rPr lang="es-MX" dirty="0"/>
              <a:t>03.</a:t>
            </a:r>
            <a:endParaRPr lang="es-CL" dirty="0"/>
          </a:p>
        </p:txBody>
      </p:sp>
      <p:sp>
        <p:nvSpPr>
          <p:cNvPr id="2" name="Marcador de texto 5">
            <a:extLst>
              <a:ext uri="{FF2B5EF4-FFF2-40B4-BE49-F238E27FC236}">
                <a16:creationId xmlns:a16="http://schemas.microsoft.com/office/drawing/2014/main" id="{BC116931-D554-A271-724D-0A68DD7336BC}"/>
              </a:ext>
            </a:extLst>
          </p:cNvPr>
          <p:cNvSpPr>
            <a:spLocks noGrp="1"/>
          </p:cNvSpPr>
          <p:nvPr>
            <p:ph type="body" sz="quarter" idx="17" hasCustomPrompt="1"/>
          </p:nvPr>
        </p:nvSpPr>
        <p:spPr>
          <a:xfrm>
            <a:off x="1935610" y="6533191"/>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3" name="Marcador de texto 7">
            <a:extLst>
              <a:ext uri="{FF2B5EF4-FFF2-40B4-BE49-F238E27FC236}">
                <a16:creationId xmlns:a16="http://schemas.microsoft.com/office/drawing/2014/main" id="{F077EE20-E4AD-8821-086E-EB1A6EDD2E29}"/>
              </a:ext>
            </a:extLst>
          </p:cNvPr>
          <p:cNvSpPr>
            <a:spLocks noGrp="1"/>
          </p:cNvSpPr>
          <p:nvPr>
            <p:ph type="body" sz="quarter" idx="18" hasCustomPrompt="1"/>
          </p:nvPr>
        </p:nvSpPr>
        <p:spPr>
          <a:xfrm>
            <a:off x="9611832" y="6533190"/>
            <a:ext cx="1754373" cy="200025"/>
          </a:xfrm>
          <a:prstGeom prst="rect">
            <a:avLst/>
          </a:prstGeom>
        </p:spPr>
        <p:txBody>
          <a:bodyPr/>
          <a:lstStyle>
            <a:lvl1pPr marL="0" indent="0" algn="ctr">
              <a:buNone/>
              <a:defRPr sz="1200" b="0" i="0">
                <a:solidFill>
                  <a:srgbClr val="262953"/>
                </a:solidFill>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Tree>
    <p:extLst>
      <p:ext uri="{BB962C8B-B14F-4D97-AF65-F5344CB8AC3E}">
        <p14:creationId xmlns:p14="http://schemas.microsoft.com/office/powerpoint/2010/main" val="2954903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umeración e imagen">
    <p:spTree>
      <p:nvGrpSpPr>
        <p:cNvPr id="1" name=""/>
        <p:cNvGrpSpPr/>
        <p:nvPr/>
      </p:nvGrpSpPr>
      <p:grpSpPr>
        <a:xfrm>
          <a:off x="0" y="0"/>
          <a:ext cx="0" cy="0"/>
          <a:chOff x="0" y="0"/>
          <a:chExt cx="0" cy="0"/>
        </a:xfrm>
      </p:grpSpPr>
      <p:cxnSp>
        <p:nvCxnSpPr>
          <p:cNvPr id="12" name="Conector recto 11">
            <a:extLst>
              <a:ext uri="{FF2B5EF4-FFF2-40B4-BE49-F238E27FC236}">
                <a16:creationId xmlns:a16="http://schemas.microsoft.com/office/drawing/2014/main" id="{D2A643C7-8DB3-8C7E-502B-56503A4A0C70}"/>
              </a:ext>
            </a:extLst>
          </p:cNvPr>
          <p:cNvCxnSpPr/>
          <p:nvPr userDrawn="1"/>
        </p:nvCxnSpPr>
        <p:spPr>
          <a:xfrm>
            <a:off x="650685" y="3443466"/>
            <a:ext cx="4553613"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5F3F72FB-A792-E243-0005-5217F2E5A7D0}"/>
              </a:ext>
            </a:extLst>
          </p:cNvPr>
          <p:cNvCxnSpPr/>
          <p:nvPr userDrawn="1"/>
        </p:nvCxnSpPr>
        <p:spPr>
          <a:xfrm>
            <a:off x="650685" y="4112243"/>
            <a:ext cx="4553613"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84B1120D-AA79-9936-C5FC-627511B40A67}"/>
              </a:ext>
            </a:extLst>
          </p:cNvPr>
          <p:cNvCxnSpPr/>
          <p:nvPr userDrawn="1"/>
        </p:nvCxnSpPr>
        <p:spPr>
          <a:xfrm>
            <a:off x="650685" y="4781020"/>
            <a:ext cx="4553613"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D1200CD5-3430-8A6C-CCDA-756C53897E1A}"/>
              </a:ext>
            </a:extLst>
          </p:cNvPr>
          <p:cNvCxnSpPr/>
          <p:nvPr userDrawn="1"/>
        </p:nvCxnSpPr>
        <p:spPr>
          <a:xfrm>
            <a:off x="650685" y="5449795"/>
            <a:ext cx="4553613"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pic>
        <p:nvPicPr>
          <p:cNvPr id="16" name="Imagen 15">
            <a:extLst>
              <a:ext uri="{FF2B5EF4-FFF2-40B4-BE49-F238E27FC236}">
                <a16:creationId xmlns:a16="http://schemas.microsoft.com/office/drawing/2014/main" id="{5F16A7A3-80B5-3D18-003F-CF03CBD3AF5C}"/>
              </a:ext>
            </a:extLst>
          </p:cNvPr>
          <p:cNvPicPr>
            <a:picLocks noChangeAspect="1"/>
          </p:cNvPicPr>
          <p:nvPr userDrawn="1"/>
        </p:nvPicPr>
        <p:blipFill>
          <a:blip r:embed="rId2"/>
          <a:srcRect l="40898"/>
          <a:stretch/>
        </p:blipFill>
        <p:spPr>
          <a:xfrm>
            <a:off x="6096000" y="0"/>
            <a:ext cx="6096000" cy="6857998"/>
          </a:xfrm>
          <a:prstGeom prst="rect">
            <a:avLst/>
          </a:prstGeom>
        </p:spPr>
      </p:pic>
      <p:sp>
        <p:nvSpPr>
          <p:cNvPr id="18" name="Marcador de texto 20">
            <a:extLst>
              <a:ext uri="{FF2B5EF4-FFF2-40B4-BE49-F238E27FC236}">
                <a16:creationId xmlns:a16="http://schemas.microsoft.com/office/drawing/2014/main" id="{C30FCEC4-FA02-2DC7-75F4-EC585B33F81E}"/>
              </a:ext>
            </a:extLst>
          </p:cNvPr>
          <p:cNvSpPr>
            <a:spLocks noGrp="1"/>
          </p:cNvSpPr>
          <p:nvPr>
            <p:ph type="body" sz="quarter" idx="13" hasCustomPrompt="1"/>
          </p:nvPr>
        </p:nvSpPr>
        <p:spPr>
          <a:xfrm>
            <a:off x="650685" y="2909229"/>
            <a:ext cx="4477735" cy="363843"/>
          </a:xfrm>
          <a:prstGeom prst="rect">
            <a:avLst/>
          </a:prstGeom>
        </p:spPr>
        <p:txBody>
          <a:bodyPr/>
          <a:lstStyle>
            <a:lvl1pPr marL="0" indent="0">
              <a:lnSpc>
                <a:spcPts val="2360"/>
              </a:lnSpc>
              <a:buNone/>
              <a:defRPr sz="1800" b="0" i="0">
                <a:solidFill>
                  <a:schemeClr val="tx2"/>
                </a:solidFill>
                <a:latin typeface="Figtree Medium" pitchFamily="2" charset="0"/>
              </a:defRPr>
            </a:lvl1pPr>
          </a:lstStyle>
          <a:p>
            <a:pPr lvl="0"/>
            <a:r>
              <a:rPr lang="es-MX" dirty="0"/>
              <a:t>01. Haga click para editar el texto</a:t>
            </a:r>
            <a:endParaRPr lang="es-CL" dirty="0"/>
          </a:p>
        </p:txBody>
      </p:sp>
      <p:sp>
        <p:nvSpPr>
          <p:cNvPr id="20" name="Marcador de texto 20">
            <a:extLst>
              <a:ext uri="{FF2B5EF4-FFF2-40B4-BE49-F238E27FC236}">
                <a16:creationId xmlns:a16="http://schemas.microsoft.com/office/drawing/2014/main" id="{71788175-74BD-67A8-AC88-C98695C0EECC}"/>
              </a:ext>
            </a:extLst>
          </p:cNvPr>
          <p:cNvSpPr>
            <a:spLocks noGrp="1"/>
          </p:cNvSpPr>
          <p:nvPr>
            <p:ph type="body" sz="quarter" idx="14" hasCustomPrompt="1"/>
          </p:nvPr>
        </p:nvSpPr>
        <p:spPr>
          <a:xfrm>
            <a:off x="650685" y="3549309"/>
            <a:ext cx="4477735" cy="363843"/>
          </a:xfrm>
          <a:prstGeom prst="rect">
            <a:avLst/>
          </a:prstGeom>
        </p:spPr>
        <p:txBody>
          <a:bodyPr/>
          <a:lstStyle>
            <a:lvl1pPr marL="0" indent="0">
              <a:lnSpc>
                <a:spcPts val="2360"/>
              </a:lnSpc>
              <a:buNone/>
              <a:defRPr sz="1800" b="0" i="0">
                <a:solidFill>
                  <a:schemeClr val="tx2"/>
                </a:solidFill>
                <a:latin typeface="Figtree Medium" pitchFamily="2" charset="0"/>
              </a:defRPr>
            </a:lvl1pPr>
          </a:lstStyle>
          <a:p>
            <a:pPr lvl="0"/>
            <a:r>
              <a:rPr lang="es-MX" dirty="0"/>
              <a:t>01. Haga click para editar el texto</a:t>
            </a:r>
            <a:endParaRPr lang="es-CL" dirty="0"/>
          </a:p>
        </p:txBody>
      </p:sp>
      <p:sp>
        <p:nvSpPr>
          <p:cNvPr id="22" name="Marcador de texto 20">
            <a:extLst>
              <a:ext uri="{FF2B5EF4-FFF2-40B4-BE49-F238E27FC236}">
                <a16:creationId xmlns:a16="http://schemas.microsoft.com/office/drawing/2014/main" id="{FEEB4103-E5F9-3179-4C91-67AC5E2F97F1}"/>
              </a:ext>
            </a:extLst>
          </p:cNvPr>
          <p:cNvSpPr>
            <a:spLocks noGrp="1"/>
          </p:cNvSpPr>
          <p:nvPr>
            <p:ph type="body" sz="quarter" idx="15" hasCustomPrompt="1"/>
          </p:nvPr>
        </p:nvSpPr>
        <p:spPr>
          <a:xfrm>
            <a:off x="650685" y="4219869"/>
            <a:ext cx="4477735" cy="363843"/>
          </a:xfrm>
          <a:prstGeom prst="rect">
            <a:avLst/>
          </a:prstGeom>
        </p:spPr>
        <p:txBody>
          <a:bodyPr/>
          <a:lstStyle>
            <a:lvl1pPr marL="0" indent="0">
              <a:lnSpc>
                <a:spcPts val="2360"/>
              </a:lnSpc>
              <a:buNone/>
              <a:defRPr sz="1800" b="0" i="0">
                <a:solidFill>
                  <a:schemeClr val="tx2"/>
                </a:solidFill>
                <a:latin typeface="Figtree Medium" pitchFamily="2" charset="0"/>
              </a:defRPr>
            </a:lvl1pPr>
          </a:lstStyle>
          <a:p>
            <a:pPr lvl="0"/>
            <a:r>
              <a:rPr lang="es-MX" dirty="0"/>
              <a:t>01. Haga click para editar el texto</a:t>
            </a:r>
            <a:endParaRPr lang="es-CL" dirty="0"/>
          </a:p>
        </p:txBody>
      </p:sp>
      <p:sp>
        <p:nvSpPr>
          <p:cNvPr id="24" name="Marcador de texto 20">
            <a:extLst>
              <a:ext uri="{FF2B5EF4-FFF2-40B4-BE49-F238E27FC236}">
                <a16:creationId xmlns:a16="http://schemas.microsoft.com/office/drawing/2014/main" id="{D001EDA7-872B-8DF7-A349-B5518B5F792C}"/>
              </a:ext>
            </a:extLst>
          </p:cNvPr>
          <p:cNvSpPr>
            <a:spLocks noGrp="1"/>
          </p:cNvSpPr>
          <p:nvPr>
            <p:ph type="body" sz="quarter" idx="16" hasCustomPrompt="1"/>
          </p:nvPr>
        </p:nvSpPr>
        <p:spPr>
          <a:xfrm>
            <a:off x="650685" y="4880269"/>
            <a:ext cx="4477735" cy="363843"/>
          </a:xfrm>
          <a:prstGeom prst="rect">
            <a:avLst/>
          </a:prstGeom>
        </p:spPr>
        <p:txBody>
          <a:bodyPr/>
          <a:lstStyle>
            <a:lvl1pPr marL="0" indent="0">
              <a:lnSpc>
                <a:spcPts val="2360"/>
              </a:lnSpc>
              <a:buNone/>
              <a:defRPr sz="1800" b="0" i="0">
                <a:solidFill>
                  <a:schemeClr val="tx2"/>
                </a:solidFill>
                <a:latin typeface="Figtree Medium" pitchFamily="2" charset="0"/>
              </a:defRPr>
            </a:lvl1pPr>
          </a:lstStyle>
          <a:p>
            <a:pPr lvl="0"/>
            <a:r>
              <a:rPr lang="es-MX" dirty="0"/>
              <a:t>01. Haga click para editar el texto</a:t>
            </a:r>
            <a:endParaRPr lang="es-CL" dirty="0"/>
          </a:p>
        </p:txBody>
      </p:sp>
      <p:sp>
        <p:nvSpPr>
          <p:cNvPr id="3" name="Marcador de posición de imagen 2">
            <a:extLst>
              <a:ext uri="{FF2B5EF4-FFF2-40B4-BE49-F238E27FC236}">
                <a16:creationId xmlns:a16="http://schemas.microsoft.com/office/drawing/2014/main" id="{A3A9EA58-B46A-78B3-BA2C-581E81778E61}"/>
              </a:ext>
            </a:extLst>
          </p:cNvPr>
          <p:cNvSpPr>
            <a:spLocks noGrp="1"/>
          </p:cNvSpPr>
          <p:nvPr>
            <p:ph type="pic" sz="quarter" idx="17"/>
          </p:nvPr>
        </p:nvSpPr>
        <p:spPr>
          <a:xfrm>
            <a:off x="6096000" y="0"/>
            <a:ext cx="6096000" cy="6858000"/>
          </a:xfrm>
          <a:prstGeom prst="rect">
            <a:avLst/>
          </a:prstGeom>
        </p:spPr>
        <p:txBody>
          <a:bodyPr/>
          <a:lstStyle/>
          <a:p>
            <a:endParaRPr lang="es-CL"/>
          </a:p>
        </p:txBody>
      </p:sp>
      <p:sp>
        <p:nvSpPr>
          <p:cNvPr id="4" name="Marcador de texto 5">
            <a:extLst>
              <a:ext uri="{FF2B5EF4-FFF2-40B4-BE49-F238E27FC236}">
                <a16:creationId xmlns:a16="http://schemas.microsoft.com/office/drawing/2014/main" id="{D26B1AA6-5B3D-A77B-5B4A-AF6DA667E0D9}"/>
              </a:ext>
            </a:extLst>
          </p:cNvPr>
          <p:cNvSpPr>
            <a:spLocks noGrp="1"/>
          </p:cNvSpPr>
          <p:nvPr>
            <p:ph type="body" sz="quarter" idx="18" hasCustomPrompt="1"/>
          </p:nvPr>
        </p:nvSpPr>
        <p:spPr>
          <a:xfrm>
            <a:off x="1935610" y="6549655"/>
            <a:ext cx="4007990" cy="183561"/>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2" name="Marcador de texto 17">
            <a:extLst>
              <a:ext uri="{FF2B5EF4-FFF2-40B4-BE49-F238E27FC236}">
                <a16:creationId xmlns:a16="http://schemas.microsoft.com/office/drawing/2014/main" id="{DA597D2D-B1A3-5B75-CDE4-59BDC5E327BF}"/>
              </a:ext>
            </a:extLst>
          </p:cNvPr>
          <p:cNvSpPr>
            <a:spLocks noGrp="1"/>
          </p:cNvSpPr>
          <p:nvPr>
            <p:ph type="body" sz="quarter" idx="10" hasCustomPrompt="1"/>
          </p:nvPr>
        </p:nvSpPr>
        <p:spPr>
          <a:xfrm>
            <a:off x="650685" y="660166"/>
            <a:ext cx="4394200" cy="1514475"/>
          </a:xfrm>
          <a:prstGeom prst="rect">
            <a:avLst/>
          </a:prstGeom>
        </p:spPr>
        <p:txBody>
          <a:bodyPr/>
          <a:lstStyle>
            <a:lvl1pPr marL="0" indent="0">
              <a:buNone/>
              <a:defRPr sz="4400">
                <a:solidFill>
                  <a:schemeClr val="accent3"/>
                </a:solidFill>
                <a:latin typeface="Figtree Bold" pitchFamily="2" charset="0"/>
              </a:defRPr>
            </a:lvl1pPr>
          </a:lstStyle>
          <a:p>
            <a:pPr lvl="0"/>
            <a:r>
              <a:rPr lang="es-MX" dirty="0"/>
              <a:t>Haga click para modificar</a:t>
            </a:r>
            <a:endParaRPr lang="es-CL" dirty="0"/>
          </a:p>
        </p:txBody>
      </p:sp>
    </p:spTree>
    <p:extLst>
      <p:ext uri="{BB962C8B-B14F-4D97-AF65-F5344CB8AC3E}">
        <p14:creationId xmlns:p14="http://schemas.microsoft.com/office/powerpoint/2010/main" val="3884485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rase destacada">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AA943E46-7D30-6C6B-8450-E3AC35E1A5FF}"/>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5" name="Imagen 4">
            <a:extLst>
              <a:ext uri="{FF2B5EF4-FFF2-40B4-BE49-F238E27FC236}">
                <a16:creationId xmlns:a16="http://schemas.microsoft.com/office/drawing/2014/main" id="{0DF07174-26DD-778E-6AB5-A291034802DD}"/>
              </a:ext>
            </a:extLst>
          </p:cNvPr>
          <p:cNvPicPr>
            <a:picLocks noChangeAspect="1"/>
          </p:cNvPicPr>
          <p:nvPr userDrawn="1"/>
        </p:nvPicPr>
        <p:blipFill rotWithShape="1">
          <a:blip r:embed="rId3"/>
          <a:srcRect r="6459"/>
          <a:stretch/>
        </p:blipFill>
        <p:spPr>
          <a:xfrm>
            <a:off x="7517219" y="4591018"/>
            <a:ext cx="4674781" cy="1508859"/>
          </a:xfrm>
          <a:prstGeom prst="rect">
            <a:avLst/>
          </a:prstGeom>
        </p:spPr>
      </p:pic>
      <p:sp>
        <p:nvSpPr>
          <p:cNvPr id="22" name="Marcador de texto 45">
            <a:extLst>
              <a:ext uri="{FF2B5EF4-FFF2-40B4-BE49-F238E27FC236}">
                <a16:creationId xmlns:a16="http://schemas.microsoft.com/office/drawing/2014/main" id="{C741EE57-977F-4A77-D33D-4603881D2BE7}"/>
              </a:ext>
            </a:extLst>
          </p:cNvPr>
          <p:cNvSpPr>
            <a:spLocks noGrp="1"/>
          </p:cNvSpPr>
          <p:nvPr>
            <p:ph type="body" sz="quarter" idx="15" hasCustomPrompt="1"/>
          </p:nvPr>
        </p:nvSpPr>
        <p:spPr>
          <a:xfrm>
            <a:off x="650686" y="620134"/>
            <a:ext cx="9280124" cy="3728581"/>
          </a:xfrm>
          <a:prstGeom prst="rect">
            <a:avLst/>
          </a:prstGeom>
        </p:spPr>
        <p:txBody>
          <a:bodyPr/>
          <a:lstStyle>
            <a:lvl1pPr marL="0" indent="0">
              <a:lnSpc>
                <a:spcPts val="5500"/>
              </a:lnSpc>
              <a:buNone/>
              <a:defRPr sz="4000" b="0" i="0">
                <a:solidFill>
                  <a:schemeClr val="bg1"/>
                </a:solidFill>
                <a:latin typeface="Figtree Medium" pitchFamily="2" charset="0"/>
              </a:defRPr>
            </a:lvl1pPr>
          </a:lstStyle>
          <a:p>
            <a:pPr lvl="0"/>
            <a:r>
              <a:rPr lang="es-MX" dirty="0"/>
              <a:t>Insertar texto destacado. </a:t>
            </a:r>
            <a:br>
              <a:rPr lang="es-MX" dirty="0"/>
            </a:br>
            <a:r>
              <a:rPr lang="es-MX" dirty="0"/>
              <a:t>Integer varius lorem ex. Aliquam ac massa est. </a:t>
            </a:r>
          </a:p>
          <a:p>
            <a:pPr lvl="0"/>
            <a:endParaRPr lang="es-MX" dirty="0"/>
          </a:p>
        </p:txBody>
      </p:sp>
      <p:pic>
        <p:nvPicPr>
          <p:cNvPr id="3" name="Imagen 2">
            <a:extLst>
              <a:ext uri="{FF2B5EF4-FFF2-40B4-BE49-F238E27FC236}">
                <a16:creationId xmlns:a16="http://schemas.microsoft.com/office/drawing/2014/main" id="{7036D93C-F025-6DC3-6132-135C135F6C68}"/>
              </a:ext>
            </a:extLst>
          </p:cNvPr>
          <p:cNvPicPr>
            <a:picLocks noChangeAspect="1"/>
          </p:cNvPicPr>
          <p:nvPr userDrawn="1"/>
        </p:nvPicPr>
        <p:blipFill>
          <a:blip r:embed="rId4"/>
          <a:stretch>
            <a:fillRect/>
          </a:stretch>
        </p:blipFill>
        <p:spPr>
          <a:xfrm>
            <a:off x="173360" y="6511187"/>
            <a:ext cx="1060980" cy="200287"/>
          </a:xfrm>
          <a:prstGeom prst="rect">
            <a:avLst/>
          </a:prstGeom>
        </p:spPr>
      </p:pic>
      <p:sp>
        <p:nvSpPr>
          <p:cNvPr id="4" name="Marcador de texto 5">
            <a:extLst>
              <a:ext uri="{FF2B5EF4-FFF2-40B4-BE49-F238E27FC236}">
                <a16:creationId xmlns:a16="http://schemas.microsoft.com/office/drawing/2014/main" id="{67D834CF-0147-87A3-5D0F-DE5587946321}"/>
              </a:ext>
            </a:extLst>
          </p:cNvPr>
          <p:cNvSpPr>
            <a:spLocks noGrp="1"/>
          </p:cNvSpPr>
          <p:nvPr>
            <p:ph type="body" sz="quarter" idx="16" hasCustomPrompt="1"/>
          </p:nvPr>
        </p:nvSpPr>
        <p:spPr>
          <a:xfrm>
            <a:off x="1935610" y="6533191"/>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6" name="Marcador de texto 7">
            <a:extLst>
              <a:ext uri="{FF2B5EF4-FFF2-40B4-BE49-F238E27FC236}">
                <a16:creationId xmlns:a16="http://schemas.microsoft.com/office/drawing/2014/main" id="{2F63BC66-A01B-1744-99A4-BF0DC2FDBE9E}"/>
              </a:ext>
            </a:extLst>
          </p:cNvPr>
          <p:cNvSpPr>
            <a:spLocks noGrp="1"/>
          </p:cNvSpPr>
          <p:nvPr>
            <p:ph type="body" sz="quarter" idx="17" hasCustomPrompt="1"/>
          </p:nvPr>
        </p:nvSpPr>
        <p:spPr>
          <a:xfrm>
            <a:off x="7081838" y="6511187"/>
            <a:ext cx="4741862" cy="222026"/>
          </a:xfrm>
          <a:prstGeom prst="rect">
            <a:avLst/>
          </a:prstGeom>
        </p:spPr>
        <p:txBody>
          <a:bodyPr/>
          <a:lstStyle>
            <a:lvl1pPr marL="0" indent="0" algn="ctr">
              <a:buNone/>
              <a:defRPr sz="1200" b="0" i="0">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Tree>
    <p:extLst>
      <p:ext uri="{BB962C8B-B14F-4D97-AF65-F5344CB8AC3E}">
        <p14:creationId xmlns:p14="http://schemas.microsoft.com/office/powerpoint/2010/main" val="2831365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o y cifras">
    <p:spTree>
      <p:nvGrpSpPr>
        <p:cNvPr id="1" name=""/>
        <p:cNvGrpSpPr/>
        <p:nvPr/>
      </p:nvGrpSpPr>
      <p:grpSpPr>
        <a:xfrm>
          <a:off x="0" y="0"/>
          <a:ext cx="0" cy="0"/>
          <a:chOff x="0" y="0"/>
          <a:chExt cx="0" cy="0"/>
        </a:xfrm>
      </p:grpSpPr>
      <p:sp>
        <p:nvSpPr>
          <p:cNvPr id="16" name="Marcador de texto 17">
            <a:extLst>
              <a:ext uri="{FF2B5EF4-FFF2-40B4-BE49-F238E27FC236}">
                <a16:creationId xmlns:a16="http://schemas.microsoft.com/office/drawing/2014/main" id="{7E115CE2-AF83-C719-7BEE-C0C14CE8AF7A}"/>
              </a:ext>
            </a:extLst>
          </p:cNvPr>
          <p:cNvSpPr>
            <a:spLocks noGrp="1"/>
          </p:cNvSpPr>
          <p:nvPr>
            <p:ph type="body" sz="quarter" idx="10" hasCustomPrompt="1"/>
          </p:nvPr>
        </p:nvSpPr>
        <p:spPr>
          <a:xfrm>
            <a:off x="650685" y="660166"/>
            <a:ext cx="4394200" cy="1514475"/>
          </a:xfrm>
          <a:prstGeom prst="rect">
            <a:avLst/>
          </a:prstGeom>
        </p:spPr>
        <p:txBody>
          <a:bodyPr/>
          <a:lstStyle>
            <a:lvl1pPr marL="0" indent="0">
              <a:buNone/>
              <a:defRPr sz="4400">
                <a:solidFill>
                  <a:schemeClr val="tx2"/>
                </a:solidFill>
                <a:latin typeface="Figtree Bold" pitchFamily="2" charset="0"/>
              </a:defRPr>
            </a:lvl1pPr>
          </a:lstStyle>
          <a:p>
            <a:pPr lvl="0"/>
            <a:r>
              <a:rPr lang="es-MX" dirty="0"/>
              <a:t>Haga click para modificar</a:t>
            </a:r>
            <a:endParaRPr lang="es-CL" dirty="0"/>
          </a:p>
        </p:txBody>
      </p:sp>
      <p:sp>
        <p:nvSpPr>
          <p:cNvPr id="18" name="Marcador de texto 20">
            <a:extLst>
              <a:ext uri="{FF2B5EF4-FFF2-40B4-BE49-F238E27FC236}">
                <a16:creationId xmlns:a16="http://schemas.microsoft.com/office/drawing/2014/main" id="{263009CB-EDD6-DA67-8103-C8D8B5636B32}"/>
              </a:ext>
            </a:extLst>
          </p:cNvPr>
          <p:cNvSpPr>
            <a:spLocks noGrp="1"/>
          </p:cNvSpPr>
          <p:nvPr>
            <p:ph type="body" sz="quarter" idx="13" hasCustomPrompt="1"/>
          </p:nvPr>
        </p:nvSpPr>
        <p:spPr>
          <a:xfrm>
            <a:off x="650685" y="2588784"/>
            <a:ext cx="3607051" cy="3322918"/>
          </a:xfrm>
          <a:prstGeom prst="rect">
            <a:avLst/>
          </a:prstGeom>
        </p:spPr>
        <p:txBody>
          <a:bodyPr/>
          <a:lstStyle>
            <a:lvl1pPr marL="0" indent="0">
              <a:lnSpc>
                <a:spcPts val="2360"/>
              </a:lnSpc>
              <a:buNone/>
              <a:defRPr sz="1600" b="0" i="0">
                <a:solidFill>
                  <a:schemeClr val="tx2"/>
                </a:solidFill>
                <a:latin typeface="Figtree Medium" pitchFamily="2" charset="0"/>
              </a:defRPr>
            </a:lvl1pPr>
          </a:lstStyle>
          <a:p>
            <a:pPr lvl="0"/>
            <a:r>
              <a:rPr lang="es-MX" dirty="0"/>
              <a:t>Insertar texto explicativo. </a:t>
            </a:r>
            <a:br>
              <a:rPr lang="es-MX" dirty="0"/>
            </a:br>
            <a:r>
              <a:rPr lang="es-MX" dirty="0"/>
              <a:t>Lorem ipsum dolor sit amet, consectetur adipiscing elit. Cras consectetur nunc eu odio semper, eget gravida ante tristique. Ut pulvinar, tellus quis aliquet sollicitudin, arcu eros ullamcorper metus, at tincidunt ante ligula non tortor. Pellentesque in ante velit. Suspendisse semper pretium. </a:t>
            </a:r>
          </a:p>
        </p:txBody>
      </p:sp>
      <p:sp>
        <p:nvSpPr>
          <p:cNvPr id="20" name="Marcador de texto 20">
            <a:extLst>
              <a:ext uri="{FF2B5EF4-FFF2-40B4-BE49-F238E27FC236}">
                <a16:creationId xmlns:a16="http://schemas.microsoft.com/office/drawing/2014/main" id="{11B948D3-B51A-256E-BD69-1347B1473C9E}"/>
              </a:ext>
            </a:extLst>
          </p:cNvPr>
          <p:cNvSpPr>
            <a:spLocks noGrp="1"/>
          </p:cNvSpPr>
          <p:nvPr>
            <p:ph type="body" sz="quarter" idx="14" hasCustomPrompt="1"/>
          </p:nvPr>
        </p:nvSpPr>
        <p:spPr>
          <a:xfrm>
            <a:off x="5816009" y="3163950"/>
            <a:ext cx="2346323" cy="363843"/>
          </a:xfrm>
          <a:prstGeom prst="rect">
            <a:avLst/>
          </a:prstGeom>
        </p:spPr>
        <p:txBody>
          <a:bodyPr/>
          <a:lstStyle>
            <a:lvl1pPr marL="0" indent="0" algn="ctr">
              <a:lnSpc>
                <a:spcPts val="2360"/>
              </a:lnSpc>
              <a:buNone/>
              <a:defRPr sz="1800" b="0" i="0">
                <a:solidFill>
                  <a:schemeClr val="tx2"/>
                </a:solidFill>
                <a:latin typeface="Figtree Medium" pitchFamily="2" charset="0"/>
              </a:defRPr>
            </a:lvl1pPr>
          </a:lstStyle>
          <a:p>
            <a:pPr lvl="0"/>
            <a:r>
              <a:rPr lang="es-MX" dirty="0"/>
              <a:t>Click para editar</a:t>
            </a:r>
            <a:endParaRPr lang="es-CL" dirty="0"/>
          </a:p>
        </p:txBody>
      </p:sp>
      <p:sp>
        <p:nvSpPr>
          <p:cNvPr id="24" name="Marcador de texto 22">
            <a:extLst>
              <a:ext uri="{FF2B5EF4-FFF2-40B4-BE49-F238E27FC236}">
                <a16:creationId xmlns:a16="http://schemas.microsoft.com/office/drawing/2014/main" id="{F86A8923-70EE-2224-3A8C-B0A18C6DC6D9}"/>
              </a:ext>
            </a:extLst>
          </p:cNvPr>
          <p:cNvSpPr>
            <a:spLocks noGrp="1"/>
          </p:cNvSpPr>
          <p:nvPr>
            <p:ph type="body" sz="quarter" idx="15" hasCustomPrompt="1"/>
          </p:nvPr>
        </p:nvSpPr>
        <p:spPr>
          <a:xfrm>
            <a:off x="5831517" y="2007174"/>
            <a:ext cx="2330815" cy="1005840"/>
          </a:xfrm>
          <a:prstGeom prst="rect">
            <a:avLst/>
          </a:prstGeom>
        </p:spPr>
        <p:txBody>
          <a:bodyPr/>
          <a:lstStyle>
            <a:lvl1pPr marL="0" indent="0" algn="ctr">
              <a:buNone/>
              <a:defRPr sz="7200" b="0" i="0">
                <a:solidFill>
                  <a:schemeClr val="accent3"/>
                </a:solidFill>
                <a:latin typeface="Figtree Medium" pitchFamily="2" charset="0"/>
              </a:defRPr>
            </a:lvl1pPr>
          </a:lstStyle>
          <a:p>
            <a:pPr lvl="0"/>
            <a:r>
              <a:rPr lang="es-MX" dirty="0"/>
              <a:t>XX%</a:t>
            </a:r>
            <a:endParaRPr lang="es-CL" dirty="0"/>
          </a:p>
        </p:txBody>
      </p:sp>
      <p:sp>
        <p:nvSpPr>
          <p:cNvPr id="26" name="Marcador de texto 20">
            <a:extLst>
              <a:ext uri="{FF2B5EF4-FFF2-40B4-BE49-F238E27FC236}">
                <a16:creationId xmlns:a16="http://schemas.microsoft.com/office/drawing/2014/main" id="{9EEFD8E1-079A-6AB3-8D6C-E6FCEB912B09}"/>
              </a:ext>
            </a:extLst>
          </p:cNvPr>
          <p:cNvSpPr>
            <a:spLocks noGrp="1"/>
          </p:cNvSpPr>
          <p:nvPr>
            <p:ph type="body" sz="quarter" idx="16" hasCustomPrompt="1"/>
          </p:nvPr>
        </p:nvSpPr>
        <p:spPr>
          <a:xfrm>
            <a:off x="8981117" y="3163950"/>
            <a:ext cx="2330815" cy="363843"/>
          </a:xfrm>
          <a:prstGeom prst="rect">
            <a:avLst/>
          </a:prstGeom>
        </p:spPr>
        <p:txBody>
          <a:bodyPr/>
          <a:lstStyle>
            <a:lvl1pPr marL="0" indent="0" algn="ctr">
              <a:lnSpc>
                <a:spcPts val="2360"/>
              </a:lnSpc>
              <a:buNone/>
              <a:defRPr sz="1800" b="0" i="0">
                <a:solidFill>
                  <a:schemeClr val="tx2"/>
                </a:solidFill>
                <a:latin typeface="Figtree Medium" pitchFamily="2" charset="0"/>
              </a:defRPr>
            </a:lvl1pPr>
          </a:lstStyle>
          <a:p>
            <a:pPr lvl="0"/>
            <a:r>
              <a:rPr lang="es-MX" dirty="0"/>
              <a:t>Click para editar</a:t>
            </a:r>
            <a:endParaRPr lang="es-CL" dirty="0"/>
          </a:p>
        </p:txBody>
      </p:sp>
      <p:sp>
        <p:nvSpPr>
          <p:cNvPr id="27" name="Marcador de texto 22">
            <a:extLst>
              <a:ext uri="{FF2B5EF4-FFF2-40B4-BE49-F238E27FC236}">
                <a16:creationId xmlns:a16="http://schemas.microsoft.com/office/drawing/2014/main" id="{AE54EB39-6496-FB60-29FA-50D1EC8F6587}"/>
              </a:ext>
            </a:extLst>
          </p:cNvPr>
          <p:cNvSpPr>
            <a:spLocks noGrp="1"/>
          </p:cNvSpPr>
          <p:nvPr>
            <p:ph type="body" sz="quarter" idx="17" hasCustomPrompt="1"/>
          </p:nvPr>
        </p:nvSpPr>
        <p:spPr>
          <a:xfrm>
            <a:off x="8981117" y="2007174"/>
            <a:ext cx="2330815" cy="1005840"/>
          </a:xfrm>
          <a:prstGeom prst="rect">
            <a:avLst/>
          </a:prstGeom>
        </p:spPr>
        <p:txBody>
          <a:bodyPr/>
          <a:lstStyle>
            <a:lvl1pPr marL="0" indent="0" algn="ctr">
              <a:buNone/>
              <a:defRPr sz="7200" b="0" i="0">
                <a:solidFill>
                  <a:schemeClr val="accent3"/>
                </a:solidFill>
                <a:latin typeface="Figtree Medium" pitchFamily="2" charset="0"/>
              </a:defRPr>
            </a:lvl1pPr>
          </a:lstStyle>
          <a:p>
            <a:pPr lvl="0"/>
            <a:r>
              <a:rPr lang="es-MX" dirty="0"/>
              <a:t>XX%</a:t>
            </a:r>
            <a:endParaRPr lang="es-CL" dirty="0"/>
          </a:p>
        </p:txBody>
      </p:sp>
      <p:sp>
        <p:nvSpPr>
          <p:cNvPr id="28" name="Marcador de texto 20">
            <a:extLst>
              <a:ext uri="{FF2B5EF4-FFF2-40B4-BE49-F238E27FC236}">
                <a16:creationId xmlns:a16="http://schemas.microsoft.com/office/drawing/2014/main" id="{EAF63904-C30B-74BD-3205-209638817F4C}"/>
              </a:ext>
            </a:extLst>
          </p:cNvPr>
          <p:cNvSpPr>
            <a:spLocks noGrp="1"/>
          </p:cNvSpPr>
          <p:nvPr>
            <p:ph type="body" sz="quarter" idx="18" hasCustomPrompt="1"/>
          </p:nvPr>
        </p:nvSpPr>
        <p:spPr>
          <a:xfrm>
            <a:off x="5831517" y="5460110"/>
            <a:ext cx="2330815" cy="363843"/>
          </a:xfrm>
          <a:prstGeom prst="rect">
            <a:avLst/>
          </a:prstGeom>
        </p:spPr>
        <p:txBody>
          <a:bodyPr/>
          <a:lstStyle>
            <a:lvl1pPr marL="0" indent="0" algn="ctr">
              <a:lnSpc>
                <a:spcPts val="2360"/>
              </a:lnSpc>
              <a:buNone/>
              <a:defRPr sz="1800" b="0" i="0">
                <a:solidFill>
                  <a:schemeClr val="tx2"/>
                </a:solidFill>
                <a:latin typeface="Figtree Medium" pitchFamily="2" charset="0"/>
              </a:defRPr>
            </a:lvl1pPr>
          </a:lstStyle>
          <a:p>
            <a:pPr lvl="0"/>
            <a:r>
              <a:rPr lang="es-MX" dirty="0"/>
              <a:t>Click para editar</a:t>
            </a:r>
            <a:endParaRPr lang="es-CL" dirty="0"/>
          </a:p>
        </p:txBody>
      </p:sp>
      <p:sp>
        <p:nvSpPr>
          <p:cNvPr id="29" name="Marcador de texto 22">
            <a:extLst>
              <a:ext uri="{FF2B5EF4-FFF2-40B4-BE49-F238E27FC236}">
                <a16:creationId xmlns:a16="http://schemas.microsoft.com/office/drawing/2014/main" id="{FA00FE10-1BFF-A13B-04D2-0BA83184977D}"/>
              </a:ext>
            </a:extLst>
          </p:cNvPr>
          <p:cNvSpPr>
            <a:spLocks noGrp="1"/>
          </p:cNvSpPr>
          <p:nvPr>
            <p:ph type="body" sz="quarter" idx="19" hasCustomPrompt="1"/>
          </p:nvPr>
        </p:nvSpPr>
        <p:spPr>
          <a:xfrm>
            <a:off x="5831517" y="4303334"/>
            <a:ext cx="2330815" cy="1005840"/>
          </a:xfrm>
          <a:prstGeom prst="rect">
            <a:avLst/>
          </a:prstGeom>
        </p:spPr>
        <p:txBody>
          <a:bodyPr/>
          <a:lstStyle>
            <a:lvl1pPr marL="0" indent="0" algn="ctr">
              <a:buNone/>
              <a:defRPr sz="7200" b="0" i="0">
                <a:solidFill>
                  <a:schemeClr val="accent3"/>
                </a:solidFill>
                <a:latin typeface="Figtree Medium" pitchFamily="2" charset="0"/>
              </a:defRPr>
            </a:lvl1pPr>
          </a:lstStyle>
          <a:p>
            <a:pPr lvl="0"/>
            <a:r>
              <a:rPr lang="es-MX" dirty="0"/>
              <a:t>XX%</a:t>
            </a:r>
            <a:endParaRPr lang="es-CL" dirty="0"/>
          </a:p>
        </p:txBody>
      </p:sp>
      <p:sp>
        <p:nvSpPr>
          <p:cNvPr id="30" name="Marcador de texto 20">
            <a:extLst>
              <a:ext uri="{FF2B5EF4-FFF2-40B4-BE49-F238E27FC236}">
                <a16:creationId xmlns:a16="http://schemas.microsoft.com/office/drawing/2014/main" id="{73856527-3663-C763-13B5-BD4096B39872}"/>
              </a:ext>
            </a:extLst>
          </p:cNvPr>
          <p:cNvSpPr>
            <a:spLocks noGrp="1"/>
          </p:cNvSpPr>
          <p:nvPr>
            <p:ph type="body" sz="quarter" idx="20" hasCustomPrompt="1"/>
          </p:nvPr>
        </p:nvSpPr>
        <p:spPr>
          <a:xfrm>
            <a:off x="8981117" y="5439790"/>
            <a:ext cx="2330815" cy="363843"/>
          </a:xfrm>
          <a:prstGeom prst="rect">
            <a:avLst/>
          </a:prstGeom>
        </p:spPr>
        <p:txBody>
          <a:bodyPr/>
          <a:lstStyle>
            <a:lvl1pPr marL="0" indent="0" algn="ctr">
              <a:lnSpc>
                <a:spcPts val="2360"/>
              </a:lnSpc>
              <a:buNone/>
              <a:defRPr sz="1800" b="0" i="0">
                <a:solidFill>
                  <a:schemeClr val="tx2"/>
                </a:solidFill>
                <a:latin typeface="Figtree Medium" pitchFamily="2" charset="0"/>
              </a:defRPr>
            </a:lvl1pPr>
          </a:lstStyle>
          <a:p>
            <a:pPr lvl="0"/>
            <a:r>
              <a:rPr lang="es-MX" dirty="0"/>
              <a:t>Click para editar</a:t>
            </a:r>
            <a:endParaRPr lang="es-CL" dirty="0"/>
          </a:p>
        </p:txBody>
      </p:sp>
      <p:sp>
        <p:nvSpPr>
          <p:cNvPr id="31" name="Marcador de texto 22">
            <a:extLst>
              <a:ext uri="{FF2B5EF4-FFF2-40B4-BE49-F238E27FC236}">
                <a16:creationId xmlns:a16="http://schemas.microsoft.com/office/drawing/2014/main" id="{9B639B31-731D-D644-D5C2-27DBCBE8A854}"/>
              </a:ext>
            </a:extLst>
          </p:cNvPr>
          <p:cNvSpPr>
            <a:spLocks noGrp="1"/>
          </p:cNvSpPr>
          <p:nvPr>
            <p:ph type="body" sz="quarter" idx="21" hasCustomPrompt="1"/>
          </p:nvPr>
        </p:nvSpPr>
        <p:spPr>
          <a:xfrm>
            <a:off x="8981117" y="4283014"/>
            <a:ext cx="2330815" cy="1005840"/>
          </a:xfrm>
          <a:prstGeom prst="rect">
            <a:avLst/>
          </a:prstGeom>
        </p:spPr>
        <p:txBody>
          <a:bodyPr/>
          <a:lstStyle>
            <a:lvl1pPr marL="0" indent="0" algn="ctr">
              <a:buNone/>
              <a:defRPr sz="7200" b="0" i="0">
                <a:solidFill>
                  <a:schemeClr val="accent3"/>
                </a:solidFill>
                <a:latin typeface="Figtree Medium" pitchFamily="2" charset="0"/>
              </a:defRPr>
            </a:lvl1pPr>
          </a:lstStyle>
          <a:p>
            <a:pPr lvl="0"/>
            <a:r>
              <a:rPr lang="es-MX" dirty="0"/>
              <a:t>XX%</a:t>
            </a:r>
            <a:endParaRPr lang="es-CL" dirty="0"/>
          </a:p>
        </p:txBody>
      </p:sp>
      <p:sp>
        <p:nvSpPr>
          <p:cNvPr id="2" name="Marcador de texto 5">
            <a:extLst>
              <a:ext uri="{FF2B5EF4-FFF2-40B4-BE49-F238E27FC236}">
                <a16:creationId xmlns:a16="http://schemas.microsoft.com/office/drawing/2014/main" id="{CE3D59FF-0E31-CB5D-AD66-8B44AB6EF541}"/>
              </a:ext>
            </a:extLst>
          </p:cNvPr>
          <p:cNvSpPr>
            <a:spLocks noGrp="1"/>
          </p:cNvSpPr>
          <p:nvPr>
            <p:ph type="body" sz="quarter" idx="22" hasCustomPrompt="1"/>
          </p:nvPr>
        </p:nvSpPr>
        <p:spPr>
          <a:xfrm>
            <a:off x="1935610" y="6533191"/>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3" name="Marcador de texto 7">
            <a:extLst>
              <a:ext uri="{FF2B5EF4-FFF2-40B4-BE49-F238E27FC236}">
                <a16:creationId xmlns:a16="http://schemas.microsoft.com/office/drawing/2014/main" id="{EF260EF8-D5D1-7B65-313F-5AAE3E39F3FB}"/>
              </a:ext>
            </a:extLst>
          </p:cNvPr>
          <p:cNvSpPr>
            <a:spLocks noGrp="1"/>
          </p:cNvSpPr>
          <p:nvPr>
            <p:ph type="body" sz="quarter" idx="23" hasCustomPrompt="1"/>
          </p:nvPr>
        </p:nvSpPr>
        <p:spPr>
          <a:xfrm>
            <a:off x="9611832" y="6533190"/>
            <a:ext cx="1754373" cy="200025"/>
          </a:xfrm>
          <a:prstGeom prst="rect">
            <a:avLst/>
          </a:prstGeom>
        </p:spPr>
        <p:txBody>
          <a:bodyPr/>
          <a:lstStyle>
            <a:lvl1pPr marL="0" indent="0" algn="ctr">
              <a:buNone/>
              <a:defRPr sz="1200" b="0" i="0">
                <a:solidFill>
                  <a:srgbClr val="262953"/>
                </a:solidFill>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Tree>
    <p:extLst>
      <p:ext uri="{BB962C8B-B14F-4D97-AF65-F5344CB8AC3E}">
        <p14:creationId xmlns:p14="http://schemas.microsoft.com/office/powerpoint/2010/main" val="3639901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ágenes">
    <p:spTree>
      <p:nvGrpSpPr>
        <p:cNvPr id="1" name=""/>
        <p:cNvGrpSpPr/>
        <p:nvPr/>
      </p:nvGrpSpPr>
      <p:grpSpPr>
        <a:xfrm>
          <a:off x="0" y="0"/>
          <a:ext cx="0" cy="0"/>
          <a:chOff x="0" y="0"/>
          <a:chExt cx="0" cy="0"/>
        </a:xfrm>
      </p:grpSpPr>
      <p:sp>
        <p:nvSpPr>
          <p:cNvPr id="40" name="Marcador de texto 20">
            <a:extLst>
              <a:ext uri="{FF2B5EF4-FFF2-40B4-BE49-F238E27FC236}">
                <a16:creationId xmlns:a16="http://schemas.microsoft.com/office/drawing/2014/main" id="{85F83869-A774-C815-97D3-B03E34894094}"/>
              </a:ext>
            </a:extLst>
          </p:cNvPr>
          <p:cNvSpPr>
            <a:spLocks noGrp="1"/>
          </p:cNvSpPr>
          <p:nvPr>
            <p:ph type="body" sz="quarter" idx="14" hasCustomPrompt="1"/>
          </p:nvPr>
        </p:nvSpPr>
        <p:spPr>
          <a:xfrm>
            <a:off x="6405410" y="4691398"/>
            <a:ext cx="2121453" cy="363843"/>
          </a:xfrm>
          <a:prstGeom prst="rect">
            <a:avLst/>
          </a:prstGeom>
        </p:spPr>
        <p:txBody>
          <a:bodyPr/>
          <a:lstStyle>
            <a:lvl1pPr marL="0" indent="0" algn="ctr">
              <a:lnSpc>
                <a:spcPts val="2360"/>
              </a:lnSpc>
              <a:buNone/>
              <a:defRPr sz="1800" b="1" i="0">
                <a:solidFill>
                  <a:schemeClr val="accent3"/>
                </a:solidFill>
                <a:latin typeface="Figtree" pitchFamily="2" charset="0"/>
              </a:defRPr>
            </a:lvl1pPr>
          </a:lstStyle>
          <a:p>
            <a:pPr lvl="0"/>
            <a:r>
              <a:rPr lang="es-MX" dirty="0"/>
              <a:t>Nombre Apellido</a:t>
            </a:r>
            <a:endParaRPr lang="es-CL" dirty="0"/>
          </a:p>
        </p:txBody>
      </p:sp>
      <p:sp>
        <p:nvSpPr>
          <p:cNvPr id="41" name="Marcador de texto 20">
            <a:extLst>
              <a:ext uri="{FF2B5EF4-FFF2-40B4-BE49-F238E27FC236}">
                <a16:creationId xmlns:a16="http://schemas.microsoft.com/office/drawing/2014/main" id="{5D13730B-4DEE-C104-02A8-43AD69724F41}"/>
              </a:ext>
            </a:extLst>
          </p:cNvPr>
          <p:cNvSpPr>
            <a:spLocks noGrp="1"/>
          </p:cNvSpPr>
          <p:nvPr>
            <p:ph type="body" sz="quarter" idx="15" hasCustomPrompt="1"/>
          </p:nvPr>
        </p:nvSpPr>
        <p:spPr>
          <a:xfrm>
            <a:off x="6405410" y="5047076"/>
            <a:ext cx="2121453" cy="363843"/>
          </a:xfrm>
          <a:prstGeom prst="rect">
            <a:avLst/>
          </a:prstGeom>
        </p:spPr>
        <p:txBody>
          <a:bodyPr/>
          <a:lstStyle>
            <a:lvl1pPr marL="0" indent="0" algn="ctr">
              <a:lnSpc>
                <a:spcPts val="2360"/>
              </a:lnSpc>
              <a:buNone/>
              <a:defRPr sz="1600" b="0" i="0">
                <a:solidFill>
                  <a:schemeClr val="tx2"/>
                </a:solidFill>
                <a:latin typeface="Figtree Medium" pitchFamily="2" charset="0"/>
              </a:defRPr>
            </a:lvl1pPr>
          </a:lstStyle>
          <a:p>
            <a:pPr marL="0" marR="0" lvl="0" indent="0" algn="ctr" defTabSz="914400" rtl="0" eaLnBrk="1" fontAlgn="auto" latinLnBrk="0" hangingPunct="1">
              <a:lnSpc>
                <a:spcPts val="2360"/>
              </a:lnSpc>
              <a:spcBef>
                <a:spcPts val="1000"/>
              </a:spcBef>
              <a:spcAft>
                <a:spcPts val="0"/>
              </a:spcAft>
              <a:buClrTx/>
              <a:buSzTx/>
              <a:buFont typeface="Arial" panose="020B0604020202020204" pitchFamily="34" charset="0"/>
              <a:buNone/>
              <a:tabLst/>
              <a:defRPr/>
            </a:pPr>
            <a:r>
              <a:rPr lang="es-MX" dirty="0"/>
              <a:t>Cargo o empresa</a:t>
            </a:r>
            <a:endParaRPr lang="es-CL" dirty="0"/>
          </a:p>
        </p:txBody>
      </p:sp>
      <p:sp>
        <p:nvSpPr>
          <p:cNvPr id="46" name="Marcador de texto 20">
            <a:extLst>
              <a:ext uri="{FF2B5EF4-FFF2-40B4-BE49-F238E27FC236}">
                <a16:creationId xmlns:a16="http://schemas.microsoft.com/office/drawing/2014/main" id="{6D7FE2F8-6D66-423B-F835-36EDBDD695B6}"/>
              </a:ext>
            </a:extLst>
          </p:cNvPr>
          <p:cNvSpPr>
            <a:spLocks noGrp="1"/>
          </p:cNvSpPr>
          <p:nvPr>
            <p:ph type="body" sz="quarter" idx="16" hasCustomPrompt="1"/>
          </p:nvPr>
        </p:nvSpPr>
        <p:spPr>
          <a:xfrm>
            <a:off x="9130681" y="4691398"/>
            <a:ext cx="2121453" cy="363843"/>
          </a:xfrm>
          <a:prstGeom prst="rect">
            <a:avLst/>
          </a:prstGeom>
        </p:spPr>
        <p:txBody>
          <a:bodyPr/>
          <a:lstStyle>
            <a:lvl1pPr marL="0" indent="0" algn="ctr">
              <a:lnSpc>
                <a:spcPts val="2360"/>
              </a:lnSpc>
              <a:buNone/>
              <a:defRPr sz="1800" b="1" i="0">
                <a:solidFill>
                  <a:schemeClr val="accent3"/>
                </a:solidFill>
                <a:latin typeface="Figtree" pitchFamily="2" charset="0"/>
              </a:defRPr>
            </a:lvl1pPr>
          </a:lstStyle>
          <a:p>
            <a:pPr lvl="0"/>
            <a:r>
              <a:rPr lang="es-MX" dirty="0"/>
              <a:t>Nombre Apellido</a:t>
            </a:r>
            <a:endParaRPr lang="es-CL" dirty="0"/>
          </a:p>
        </p:txBody>
      </p:sp>
      <p:sp>
        <p:nvSpPr>
          <p:cNvPr id="47" name="Marcador de texto 20">
            <a:extLst>
              <a:ext uri="{FF2B5EF4-FFF2-40B4-BE49-F238E27FC236}">
                <a16:creationId xmlns:a16="http://schemas.microsoft.com/office/drawing/2014/main" id="{821F03F3-07FA-2D35-D5B4-49ECDC4F5F8A}"/>
              </a:ext>
            </a:extLst>
          </p:cNvPr>
          <p:cNvSpPr>
            <a:spLocks noGrp="1"/>
          </p:cNvSpPr>
          <p:nvPr>
            <p:ph type="body" sz="quarter" idx="17" hasCustomPrompt="1"/>
          </p:nvPr>
        </p:nvSpPr>
        <p:spPr>
          <a:xfrm>
            <a:off x="9130681" y="5047076"/>
            <a:ext cx="2121453" cy="363843"/>
          </a:xfrm>
          <a:prstGeom prst="rect">
            <a:avLst/>
          </a:prstGeom>
        </p:spPr>
        <p:txBody>
          <a:bodyPr/>
          <a:lstStyle>
            <a:lvl1pPr marL="0" indent="0" algn="ctr">
              <a:lnSpc>
                <a:spcPts val="2360"/>
              </a:lnSpc>
              <a:buNone/>
              <a:defRPr sz="1600" b="0" i="0">
                <a:solidFill>
                  <a:schemeClr val="tx2"/>
                </a:solidFill>
                <a:latin typeface="Figtree Medium" pitchFamily="2" charset="0"/>
              </a:defRPr>
            </a:lvl1pPr>
          </a:lstStyle>
          <a:p>
            <a:pPr marL="0" marR="0" lvl="0" indent="0" algn="ctr" defTabSz="914400" rtl="0" eaLnBrk="1" fontAlgn="auto" latinLnBrk="0" hangingPunct="1">
              <a:lnSpc>
                <a:spcPts val="2360"/>
              </a:lnSpc>
              <a:spcBef>
                <a:spcPts val="1000"/>
              </a:spcBef>
              <a:spcAft>
                <a:spcPts val="0"/>
              </a:spcAft>
              <a:buClrTx/>
              <a:buSzTx/>
              <a:buFont typeface="Arial" panose="020B0604020202020204" pitchFamily="34" charset="0"/>
              <a:buNone/>
              <a:tabLst/>
              <a:defRPr/>
            </a:pPr>
            <a:r>
              <a:rPr lang="es-MX" dirty="0"/>
              <a:t>Cargo o empresa</a:t>
            </a:r>
            <a:endParaRPr lang="es-CL" dirty="0"/>
          </a:p>
        </p:txBody>
      </p:sp>
      <p:sp>
        <p:nvSpPr>
          <p:cNvPr id="52" name="Marcador de texto 20">
            <a:extLst>
              <a:ext uri="{FF2B5EF4-FFF2-40B4-BE49-F238E27FC236}">
                <a16:creationId xmlns:a16="http://schemas.microsoft.com/office/drawing/2014/main" id="{1F56DABE-40D8-B469-4547-BFF0F3AA3FDD}"/>
              </a:ext>
            </a:extLst>
          </p:cNvPr>
          <p:cNvSpPr>
            <a:spLocks noGrp="1"/>
          </p:cNvSpPr>
          <p:nvPr>
            <p:ph type="body" sz="quarter" idx="18" hasCustomPrompt="1"/>
          </p:nvPr>
        </p:nvSpPr>
        <p:spPr>
          <a:xfrm>
            <a:off x="3653246" y="4691398"/>
            <a:ext cx="2121453" cy="363843"/>
          </a:xfrm>
          <a:prstGeom prst="rect">
            <a:avLst/>
          </a:prstGeom>
        </p:spPr>
        <p:txBody>
          <a:bodyPr/>
          <a:lstStyle>
            <a:lvl1pPr marL="0" indent="0" algn="ctr">
              <a:lnSpc>
                <a:spcPts val="2360"/>
              </a:lnSpc>
              <a:buNone/>
              <a:defRPr sz="1800" b="1" i="0">
                <a:solidFill>
                  <a:schemeClr val="accent3"/>
                </a:solidFill>
                <a:latin typeface="Figtree" pitchFamily="2" charset="0"/>
              </a:defRPr>
            </a:lvl1pPr>
          </a:lstStyle>
          <a:p>
            <a:pPr lvl="0"/>
            <a:r>
              <a:rPr lang="es-MX" dirty="0"/>
              <a:t>Nombre Apellido</a:t>
            </a:r>
            <a:endParaRPr lang="es-CL" dirty="0"/>
          </a:p>
        </p:txBody>
      </p:sp>
      <p:sp>
        <p:nvSpPr>
          <p:cNvPr id="53" name="Marcador de texto 20">
            <a:extLst>
              <a:ext uri="{FF2B5EF4-FFF2-40B4-BE49-F238E27FC236}">
                <a16:creationId xmlns:a16="http://schemas.microsoft.com/office/drawing/2014/main" id="{B9346CFF-68E4-E3B7-3065-4075CF0F1EB4}"/>
              </a:ext>
            </a:extLst>
          </p:cNvPr>
          <p:cNvSpPr>
            <a:spLocks noGrp="1"/>
          </p:cNvSpPr>
          <p:nvPr>
            <p:ph type="body" sz="quarter" idx="19" hasCustomPrompt="1"/>
          </p:nvPr>
        </p:nvSpPr>
        <p:spPr>
          <a:xfrm>
            <a:off x="3653246" y="5047076"/>
            <a:ext cx="2121453" cy="363843"/>
          </a:xfrm>
          <a:prstGeom prst="rect">
            <a:avLst/>
          </a:prstGeom>
        </p:spPr>
        <p:txBody>
          <a:bodyPr/>
          <a:lstStyle>
            <a:lvl1pPr marL="0" indent="0" algn="ctr">
              <a:lnSpc>
                <a:spcPts val="2360"/>
              </a:lnSpc>
              <a:buNone/>
              <a:defRPr sz="1600" b="0" i="0">
                <a:solidFill>
                  <a:schemeClr val="tx2"/>
                </a:solidFill>
                <a:latin typeface="Figtree Medium" pitchFamily="2" charset="0"/>
              </a:defRPr>
            </a:lvl1pPr>
          </a:lstStyle>
          <a:p>
            <a:pPr marL="0" marR="0" lvl="0" indent="0" algn="ctr" defTabSz="914400" rtl="0" eaLnBrk="1" fontAlgn="auto" latinLnBrk="0" hangingPunct="1">
              <a:lnSpc>
                <a:spcPts val="2360"/>
              </a:lnSpc>
              <a:spcBef>
                <a:spcPts val="1000"/>
              </a:spcBef>
              <a:spcAft>
                <a:spcPts val="0"/>
              </a:spcAft>
              <a:buClrTx/>
              <a:buSzTx/>
              <a:buFont typeface="Arial" panose="020B0604020202020204" pitchFamily="34" charset="0"/>
              <a:buNone/>
              <a:tabLst/>
              <a:defRPr/>
            </a:pPr>
            <a:r>
              <a:rPr lang="es-MX" dirty="0"/>
              <a:t>Cargo o empresa</a:t>
            </a:r>
            <a:endParaRPr lang="es-CL" dirty="0"/>
          </a:p>
        </p:txBody>
      </p:sp>
      <p:sp>
        <p:nvSpPr>
          <p:cNvPr id="58" name="Marcador de texto 20">
            <a:extLst>
              <a:ext uri="{FF2B5EF4-FFF2-40B4-BE49-F238E27FC236}">
                <a16:creationId xmlns:a16="http://schemas.microsoft.com/office/drawing/2014/main" id="{EA646083-F616-C871-11D0-0835EDA376D1}"/>
              </a:ext>
            </a:extLst>
          </p:cNvPr>
          <p:cNvSpPr>
            <a:spLocks noGrp="1"/>
          </p:cNvSpPr>
          <p:nvPr>
            <p:ph type="body" sz="quarter" idx="20" hasCustomPrompt="1"/>
          </p:nvPr>
        </p:nvSpPr>
        <p:spPr>
          <a:xfrm>
            <a:off x="945905" y="4691398"/>
            <a:ext cx="2121453" cy="363843"/>
          </a:xfrm>
          <a:prstGeom prst="rect">
            <a:avLst/>
          </a:prstGeom>
        </p:spPr>
        <p:txBody>
          <a:bodyPr/>
          <a:lstStyle>
            <a:lvl1pPr marL="0" indent="0" algn="ctr">
              <a:lnSpc>
                <a:spcPts val="2360"/>
              </a:lnSpc>
              <a:buNone/>
              <a:defRPr sz="1800" b="1" i="0">
                <a:solidFill>
                  <a:schemeClr val="accent3"/>
                </a:solidFill>
                <a:latin typeface="Figtree" pitchFamily="2" charset="0"/>
              </a:defRPr>
            </a:lvl1pPr>
          </a:lstStyle>
          <a:p>
            <a:pPr lvl="0"/>
            <a:r>
              <a:rPr lang="es-MX" dirty="0"/>
              <a:t>Nombre Apellido</a:t>
            </a:r>
            <a:endParaRPr lang="es-CL" dirty="0"/>
          </a:p>
        </p:txBody>
      </p:sp>
      <p:sp>
        <p:nvSpPr>
          <p:cNvPr id="59" name="Marcador de texto 20">
            <a:extLst>
              <a:ext uri="{FF2B5EF4-FFF2-40B4-BE49-F238E27FC236}">
                <a16:creationId xmlns:a16="http://schemas.microsoft.com/office/drawing/2014/main" id="{3EDDE09D-8E0C-FEE4-1821-3F5C80B5356E}"/>
              </a:ext>
            </a:extLst>
          </p:cNvPr>
          <p:cNvSpPr>
            <a:spLocks noGrp="1"/>
          </p:cNvSpPr>
          <p:nvPr>
            <p:ph type="body" sz="quarter" idx="21" hasCustomPrompt="1"/>
          </p:nvPr>
        </p:nvSpPr>
        <p:spPr>
          <a:xfrm>
            <a:off x="945905" y="5047076"/>
            <a:ext cx="2121453" cy="363843"/>
          </a:xfrm>
          <a:prstGeom prst="rect">
            <a:avLst/>
          </a:prstGeom>
        </p:spPr>
        <p:txBody>
          <a:bodyPr/>
          <a:lstStyle>
            <a:lvl1pPr marL="0" indent="0" algn="ctr">
              <a:lnSpc>
                <a:spcPts val="2360"/>
              </a:lnSpc>
              <a:buNone/>
              <a:defRPr sz="1600" b="0" i="0">
                <a:solidFill>
                  <a:schemeClr val="tx2"/>
                </a:solidFill>
                <a:latin typeface="Figtree Medium" pitchFamily="2" charset="0"/>
              </a:defRPr>
            </a:lvl1pPr>
          </a:lstStyle>
          <a:p>
            <a:pPr lvl="0"/>
            <a:r>
              <a:rPr lang="es-MX" dirty="0"/>
              <a:t>Cargo o empresa</a:t>
            </a:r>
            <a:endParaRPr lang="es-CL" dirty="0"/>
          </a:p>
        </p:txBody>
      </p:sp>
      <p:sp>
        <p:nvSpPr>
          <p:cNvPr id="61" name="Marcador de texto 20">
            <a:extLst>
              <a:ext uri="{FF2B5EF4-FFF2-40B4-BE49-F238E27FC236}">
                <a16:creationId xmlns:a16="http://schemas.microsoft.com/office/drawing/2014/main" id="{3743ED4E-B760-E0FB-E1C3-B0C08E0C2DD8}"/>
              </a:ext>
            </a:extLst>
          </p:cNvPr>
          <p:cNvSpPr>
            <a:spLocks noGrp="1"/>
          </p:cNvSpPr>
          <p:nvPr>
            <p:ph type="body" sz="quarter" idx="22" hasCustomPrompt="1"/>
          </p:nvPr>
        </p:nvSpPr>
        <p:spPr>
          <a:xfrm>
            <a:off x="650685" y="1314885"/>
            <a:ext cx="4393011" cy="363843"/>
          </a:xfrm>
          <a:prstGeom prst="rect">
            <a:avLst/>
          </a:prstGeom>
        </p:spPr>
        <p:txBody>
          <a:bodyPr/>
          <a:lstStyle>
            <a:lvl1pPr marL="0" indent="0" algn="l">
              <a:lnSpc>
                <a:spcPts val="2360"/>
              </a:lnSpc>
              <a:buNone/>
              <a:defRPr sz="2000" b="0">
                <a:solidFill>
                  <a:schemeClr val="accent3"/>
                </a:solidFill>
                <a:latin typeface="Figtree Bold" pitchFamily="2" charset="0"/>
              </a:defRPr>
            </a:lvl1pPr>
          </a:lstStyle>
          <a:p>
            <a:pPr lvl="0"/>
            <a:r>
              <a:rPr lang="es-MX" dirty="0"/>
              <a:t>Click para modificar  - 2026</a:t>
            </a:r>
            <a:endParaRPr lang="es-CL" dirty="0"/>
          </a:p>
        </p:txBody>
      </p:sp>
      <p:sp>
        <p:nvSpPr>
          <p:cNvPr id="64" name="Marcador de texto 17">
            <a:extLst>
              <a:ext uri="{FF2B5EF4-FFF2-40B4-BE49-F238E27FC236}">
                <a16:creationId xmlns:a16="http://schemas.microsoft.com/office/drawing/2014/main" id="{974C26D5-3CA7-3DB9-59BE-0F15BEFFB62C}"/>
              </a:ext>
            </a:extLst>
          </p:cNvPr>
          <p:cNvSpPr>
            <a:spLocks noGrp="1"/>
          </p:cNvSpPr>
          <p:nvPr>
            <p:ph type="body" sz="quarter" idx="10" hasCustomPrompt="1"/>
          </p:nvPr>
        </p:nvSpPr>
        <p:spPr>
          <a:xfrm>
            <a:off x="650685" y="660167"/>
            <a:ext cx="4394200" cy="517274"/>
          </a:xfrm>
          <a:prstGeom prst="rect">
            <a:avLst/>
          </a:prstGeom>
        </p:spPr>
        <p:txBody>
          <a:bodyPr/>
          <a:lstStyle>
            <a:lvl1pPr marL="0" indent="0">
              <a:buNone/>
              <a:defRPr sz="4400">
                <a:solidFill>
                  <a:schemeClr val="tx2"/>
                </a:solidFill>
                <a:latin typeface="Figtree Bold" pitchFamily="2" charset="0"/>
              </a:defRPr>
            </a:lvl1pPr>
          </a:lstStyle>
          <a:p>
            <a:pPr lvl="0"/>
            <a:r>
              <a:rPr lang="es-MX" dirty="0"/>
              <a:t>Haga click aquí</a:t>
            </a:r>
            <a:endParaRPr lang="es-CL" dirty="0"/>
          </a:p>
        </p:txBody>
      </p:sp>
      <p:sp>
        <p:nvSpPr>
          <p:cNvPr id="75" name="Marcador de posición de imagen 65">
            <a:extLst>
              <a:ext uri="{FF2B5EF4-FFF2-40B4-BE49-F238E27FC236}">
                <a16:creationId xmlns:a16="http://schemas.microsoft.com/office/drawing/2014/main" id="{6B6E98FF-0C78-2D3E-1014-FB53420B4153}"/>
              </a:ext>
            </a:extLst>
          </p:cNvPr>
          <p:cNvSpPr>
            <a:spLocks noGrp="1"/>
          </p:cNvSpPr>
          <p:nvPr>
            <p:ph type="pic" sz="quarter" idx="23"/>
          </p:nvPr>
        </p:nvSpPr>
        <p:spPr>
          <a:xfrm>
            <a:off x="6405410" y="2653048"/>
            <a:ext cx="2158565" cy="1794028"/>
          </a:xfrm>
          <a:prstGeom prst="rect">
            <a:avLst/>
          </a:prstGeom>
        </p:spPr>
        <p:txBody>
          <a:bodyPr/>
          <a:lstStyle>
            <a:lvl1pPr marL="0" indent="0">
              <a:buNone/>
              <a:defRPr sz="1600">
                <a:solidFill>
                  <a:schemeClr val="tx2"/>
                </a:solidFill>
                <a:latin typeface="Figtree Bold" pitchFamily="2" charset="0"/>
              </a:defRPr>
            </a:lvl1pPr>
          </a:lstStyle>
          <a:p>
            <a:endParaRPr lang="es-CL" dirty="0"/>
          </a:p>
        </p:txBody>
      </p:sp>
      <p:sp>
        <p:nvSpPr>
          <p:cNvPr id="76" name="Marcador de posición de imagen 65">
            <a:extLst>
              <a:ext uri="{FF2B5EF4-FFF2-40B4-BE49-F238E27FC236}">
                <a16:creationId xmlns:a16="http://schemas.microsoft.com/office/drawing/2014/main" id="{5B56F08D-4103-DB2B-C197-C342FDE18306}"/>
              </a:ext>
            </a:extLst>
          </p:cNvPr>
          <p:cNvSpPr>
            <a:spLocks noGrp="1"/>
          </p:cNvSpPr>
          <p:nvPr>
            <p:ph type="pic" sz="quarter" idx="24"/>
          </p:nvPr>
        </p:nvSpPr>
        <p:spPr>
          <a:xfrm>
            <a:off x="9119113" y="2653048"/>
            <a:ext cx="2158565" cy="1794028"/>
          </a:xfrm>
          <a:prstGeom prst="rect">
            <a:avLst/>
          </a:prstGeom>
        </p:spPr>
        <p:txBody>
          <a:bodyPr/>
          <a:lstStyle>
            <a:lvl1pPr marL="0" indent="0">
              <a:buNone/>
              <a:defRPr sz="1600">
                <a:solidFill>
                  <a:schemeClr val="tx2"/>
                </a:solidFill>
                <a:latin typeface="Figtree Bold" pitchFamily="2" charset="0"/>
              </a:defRPr>
            </a:lvl1pPr>
          </a:lstStyle>
          <a:p>
            <a:endParaRPr lang="es-CL" dirty="0"/>
          </a:p>
        </p:txBody>
      </p:sp>
      <p:sp>
        <p:nvSpPr>
          <p:cNvPr id="77" name="Marcador de posición de imagen 65">
            <a:extLst>
              <a:ext uri="{FF2B5EF4-FFF2-40B4-BE49-F238E27FC236}">
                <a16:creationId xmlns:a16="http://schemas.microsoft.com/office/drawing/2014/main" id="{1BB006CE-1F26-E7C8-18F5-1B83BF8ADD20}"/>
              </a:ext>
            </a:extLst>
          </p:cNvPr>
          <p:cNvSpPr>
            <a:spLocks noGrp="1"/>
          </p:cNvSpPr>
          <p:nvPr>
            <p:ph type="pic" sz="quarter" idx="25"/>
          </p:nvPr>
        </p:nvSpPr>
        <p:spPr>
          <a:xfrm>
            <a:off x="3647462" y="2653048"/>
            <a:ext cx="2158565" cy="1794028"/>
          </a:xfrm>
          <a:prstGeom prst="rect">
            <a:avLst/>
          </a:prstGeom>
        </p:spPr>
        <p:txBody>
          <a:bodyPr/>
          <a:lstStyle>
            <a:lvl1pPr marL="0" indent="0">
              <a:buNone/>
              <a:defRPr sz="1600">
                <a:solidFill>
                  <a:schemeClr val="tx2"/>
                </a:solidFill>
                <a:latin typeface="Figtree Bold" pitchFamily="2" charset="0"/>
              </a:defRPr>
            </a:lvl1pPr>
          </a:lstStyle>
          <a:p>
            <a:endParaRPr lang="es-CL" dirty="0"/>
          </a:p>
        </p:txBody>
      </p:sp>
      <p:sp>
        <p:nvSpPr>
          <p:cNvPr id="78" name="Marcador de posición de imagen 65">
            <a:extLst>
              <a:ext uri="{FF2B5EF4-FFF2-40B4-BE49-F238E27FC236}">
                <a16:creationId xmlns:a16="http://schemas.microsoft.com/office/drawing/2014/main" id="{E0D909DE-1AAC-E372-44BF-A3A8B73DCDA7}"/>
              </a:ext>
            </a:extLst>
          </p:cNvPr>
          <p:cNvSpPr>
            <a:spLocks noGrp="1"/>
          </p:cNvSpPr>
          <p:nvPr>
            <p:ph type="pic" sz="quarter" idx="26"/>
          </p:nvPr>
        </p:nvSpPr>
        <p:spPr>
          <a:xfrm>
            <a:off x="963255" y="2653048"/>
            <a:ext cx="2158565" cy="1794028"/>
          </a:xfrm>
          <a:prstGeom prst="rect">
            <a:avLst/>
          </a:prstGeom>
        </p:spPr>
        <p:txBody>
          <a:bodyPr/>
          <a:lstStyle>
            <a:lvl1pPr marL="0" indent="0">
              <a:buNone/>
              <a:defRPr sz="1600">
                <a:solidFill>
                  <a:schemeClr val="tx2"/>
                </a:solidFill>
                <a:latin typeface="Figtree Bold" pitchFamily="2" charset="0"/>
              </a:defRPr>
            </a:lvl1pPr>
          </a:lstStyle>
          <a:p>
            <a:endParaRPr lang="es-CL" dirty="0"/>
          </a:p>
        </p:txBody>
      </p:sp>
      <p:sp>
        <p:nvSpPr>
          <p:cNvPr id="2" name="Marcador de texto 5">
            <a:extLst>
              <a:ext uri="{FF2B5EF4-FFF2-40B4-BE49-F238E27FC236}">
                <a16:creationId xmlns:a16="http://schemas.microsoft.com/office/drawing/2014/main" id="{EF246F5D-3751-0289-5C29-4E048CC1C4A8}"/>
              </a:ext>
            </a:extLst>
          </p:cNvPr>
          <p:cNvSpPr>
            <a:spLocks noGrp="1"/>
          </p:cNvSpPr>
          <p:nvPr>
            <p:ph type="body" sz="quarter" idx="27" hasCustomPrompt="1"/>
          </p:nvPr>
        </p:nvSpPr>
        <p:spPr>
          <a:xfrm>
            <a:off x="1935610" y="6533191"/>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3" name="Marcador de texto 7">
            <a:extLst>
              <a:ext uri="{FF2B5EF4-FFF2-40B4-BE49-F238E27FC236}">
                <a16:creationId xmlns:a16="http://schemas.microsoft.com/office/drawing/2014/main" id="{5C776032-FF47-C9ED-EF0F-4D72345E5E7B}"/>
              </a:ext>
            </a:extLst>
          </p:cNvPr>
          <p:cNvSpPr>
            <a:spLocks noGrp="1"/>
          </p:cNvSpPr>
          <p:nvPr>
            <p:ph type="body" sz="quarter" idx="28" hasCustomPrompt="1"/>
          </p:nvPr>
        </p:nvSpPr>
        <p:spPr>
          <a:xfrm>
            <a:off x="9611832" y="6533190"/>
            <a:ext cx="1754373" cy="200025"/>
          </a:xfrm>
          <a:prstGeom prst="rect">
            <a:avLst/>
          </a:prstGeom>
        </p:spPr>
        <p:txBody>
          <a:bodyPr/>
          <a:lstStyle>
            <a:lvl1pPr marL="0" indent="0" algn="ctr">
              <a:buNone/>
              <a:defRPr sz="1200" b="0" i="0">
                <a:solidFill>
                  <a:srgbClr val="262953"/>
                </a:solidFill>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Tree>
    <p:extLst>
      <p:ext uri="{BB962C8B-B14F-4D97-AF65-F5344CB8AC3E}">
        <p14:creationId xmlns:p14="http://schemas.microsoft.com/office/powerpoint/2010/main" val="97529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o e imagen">
    <p:spTree>
      <p:nvGrpSpPr>
        <p:cNvPr id="1" name=""/>
        <p:cNvGrpSpPr/>
        <p:nvPr/>
      </p:nvGrpSpPr>
      <p:grpSpPr>
        <a:xfrm>
          <a:off x="0" y="0"/>
          <a:ext cx="0" cy="0"/>
          <a:chOff x="0" y="0"/>
          <a:chExt cx="0" cy="0"/>
        </a:xfrm>
      </p:grpSpPr>
      <p:sp>
        <p:nvSpPr>
          <p:cNvPr id="13" name="Marcador de texto 17">
            <a:extLst>
              <a:ext uri="{FF2B5EF4-FFF2-40B4-BE49-F238E27FC236}">
                <a16:creationId xmlns:a16="http://schemas.microsoft.com/office/drawing/2014/main" id="{2D4E9849-DCE3-572A-0FAA-A558338FC8AD}"/>
              </a:ext>
            </a:extLst>
          </p:cNvPr>
          <p:cNvSpPr>
            <a:spLocks noGrp="1"/>
          </p:cNvSpPr>
          <p:nvPr>
            <p:ph type="body" sz="quarter" idx="10" hasCustomPrompt="1"/>
          </p:nvPr>
        </p:nvSpPr>
        <p:spPr>
          <a:xfrm>
            <a:off x="650684" y="660166"/>
            <a:ext cx="8442251" cy="1089121"/>
          </a:xfrm>
          <a:prstGeom prst="rect">
            <a:avLst/>
          </a:prstGeom>
        </p:spPr>
        <p:txBody>
          <a:bodyPr/>
          <a:lstStyle>
            <a:lvl1pPr marL="0" indent="0">
              <a:buNone/>
              <a:defRPr sz="4400">
                <a:solidFill>
                  <a:schemeClr val="accent3"/>
                </a:solidFill>
                <a:latin typeface="Figtree Bold" pitchFamily="2" charset="0"/>
              </a:defRPr>
            </a:lvl1pPr>
          </a:lstStyle>
          <a:p>
            <a:pPr lvl="0"/>
            <a:r>
              <a:rPr lang="es-MX" dirty="0"/>
              <a:t>Haga click para modificar</a:t>
            </a:r>
            <a:endParaRPr lang="es-CL" dirty="0"/>
          </a:p>
        </p:txBody>
      </p:sp>
      <p:sp>
        <p:nvSpPr>
          <p:cNvPr id="2" name="Marcador de texto 5">
            <a:extLst>
              <a:ext uri="{FF2B5EF4-FFF2-40B4-BE49-F238E27FC236}">
                <a16:creationId xmlns:a16="http://schemas.microsoft.com/office/drawing/2014/main" id="{CE329E17-A2CA-61FF-262C-78B59A10F062}"/>
              </a:ext>
            </a:extLst>
          </p:cNvPr>
          <p:cNvSpPr>
            <a:spLocks noGrp="1"/>
          </p:cNvSpPr>
          <p:nvPr>
            <p:ph type="body" sz="quarter" idx="17" hasCustomPrompt="1"/>
          </p:nvPr>
        </p:nvSpPr>
        <p:spPr>
          <a:xfrm>
            <a:off x="1935610" y="6533191"/>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3" name="Marcador de texto 7">
            <a:extLst>
              <a:ext uri="{FF2B5EF4-FFF2-40B4-BE49-F238E27FC236}">
                <a16:creationId xmlns:a16="http://schemas.microsoft.com/office/drawing/2014/main" id="{763CF93F-E777-0C7B-E014-F6521415F327}"/>
              </a:ext>
            </a:extLst>
          </p:cNvPr>
          <p:cNvSpPr>
            <a:spLocks noGrp="1"/>
          </p:cNvSpPr>
          <p:nvPr>
            <p:ph type="body" sz="quarter" idx="18" hasCustomPrompt="1"/>
          </p:nvPr>
        </p:nvSpPr>
        <p:spPr>
          <a:xfrm>
            <a:off x="9611832" y="6533190"/>
            <a:ext cx="1754373" cy="200025"/>
          </a:xfrm>
          <a:prstGeom prst="rect">
            <a:avLst/>
          </a:prstGeom>
        </p:spPr>
        <p:txBody>
          <a:bodyPr/>
          <a:lstStyle>
            <a:lvl1pPr marL="0" indent="0" algn="ctr">
              <a:buNone/>
              <a:defRPr sz="1200" b="0" i="0">
                <a:solidFill>
                  <a:srgbClr val="262953"/>
                </a:solidFill>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
        <p:nvSpPr>
          <p:cNvPr id="7" name="Marcador de texto 20">
            <a:extLst>
              <a:ext uri="{FF2B5EF4-FFF2-40B4-BE49-F238E27FC236}">
                <a16:creationId xmlns:a16="http://schemas.microsoft.com/office/drawing/2014/main" id="{53C43148-3617-73BA-FD04-056FCCE5CAD6}"/>
              </a:ext>
            </a:extLst>
          </p:cNvPr>
          <p:cNvSpPr>
            <a:spLocks noGrp="1"/>
          </p:cNvSpPr>
          <p:nvPr>
            <p:ph type="body" sz="quarter" idx="13" hasCustomPrompt="1"/>
          </p:nvPr>
        </p:nvSpPr>
        <p:spPr>
          <a:xfrm>
            <a:off x="650684" y="1928388"/>
            <a:ext cx="8442251" cy="3827018"/>
          </a:xfrm>
          <a:prstGeom prst="rect">
            <a:avLst/>
          </a:prstGeom>
        </p:spPr>
        <p:txBody>
          <a:bodyPr numCol="2" spcCol="360000"/>
          <a:lstStyle>
            <a:lvl1pPr marL="0" indent="0">
              <a:lnSpc>
                <a:spcPts val="2360"/>
              </a:lnSpc>
              <a:buNone/>
              <a:defRPr sz="1500" b="0" i="0">
                <a:solidFill>
                  <a:schemeClr val="tx2"/>
                </a:solidFill>
                <a:latin typeface="Figtree Medium" pitchFamily="2" charset="0"/>
              </a:defRPr>
            </a:lvl1pPr>
          </a:lstStyle>
          <a:p>
            <a:pPr lvl="0"/>
            <a:r>
              <a:rPr lang="es-MX" dirty="0"/>
              <a:t>Insertar texto explicativo. Lorem ipsum dolor sit amet, consectetur adipiscing elit. Cras consectetur nunc eu odio semper, eget gravida ante tristique. Ut pulvinar, tellus quis aliquet sollicitudin, arcu eros ullamcorper metus, at tincidunt ante ligula non tortor. Pellentesque in ante velit. Suspendisse eleifend semper pretium. Aliquam mi dolor, dignissim id quam viverra, imperdiet imperdiet ipsum. Vestibulum quis lobortis lorem. Curabitur tincidunt tempor et at dolor. Maecenas arcu eros, accumsan a arcu id, pellentesque efficitur turpis. Mauris egestas arcu ac nunc elementum aliquet. Curabitur id venenatis urna, non tristique tortor. Aliquam erat volutpat. Nulla facilisi. Nunc vitae suscipit.</a:t>
            </a:r>
          </a:p>
          <a:p>
            <a:pPr lvl="0"/>
            <a:r>
              <a:rPr lang="es-MX" dirty="0"/>
              <a:t>Integer varius lorem ex. Aliquam ac massa est. Nulla vitae iaculis ipsum. Vestibulum aliquam sed mauris in blandit. Nunc aliquam nibh luctus, vulputate mi eu, efficitur urna. Fusce consectetur rhoncus tincidunt. </a:t>
            </a:r>
          </a:p>
        </p:txBody>
      </p:sp>
      <p:sp>
        <p:nvSpPr>
          <p:cNvPr id="9" name="Marcador de posición de imagen 8">
            <a:extLst>
              <a:ext uri="{FF2B5EF4-FFF2-40B4-BE49-F238E27FC236}">
                <a16:creationId xmlns:a16="http://schemas.microsoft.com/office/drawing/2014/main" id="{CEFA230F-0689-7595-116D-72088943F094}"/>
              </a:ext>
            </a:extLst>
          </p:cNvPr>
          <p:cNvSpPr>
            <a:spLocks noGrp="1"/>
          </p:cNvSpPr>
          <p:nvPr>
            <p:ph type="pic" sz="quarter" idx="19"/>
          </p:nvPr>
        </p:nvSpPr>
        <p:spPr>
          <a:xfrm>
            <a:off x="9395637" y="14878"/>
            <a:ext cx="2796363" cy="3827019"/>
          </a:xfrm>
          <a:prstGeom prst="rect">
            <a:avLst/>
          </a:prstGeom>
        </p:spPr>
        <p:txBody>
          <a:bodyPr/>
          <a:lstStyle/>
          <a:p>
            <a:endParaRPr lang="es-CL"/>
          </a:p>
        </p:txBody>
      </p:sp>
    </p:spTree>
    <p:extLst>
      <p:ext uri="{BB962C8B-B14F-4D97-AF65-F5344CB8AC3E}">
        <p14:creationId xmlns:p14="http://schemas.microsoft.com/office/powerpoint/2010/main" val="42834315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33FBF9F-AB9B-1030-9806-B5AB628A704F}"/>
              </a:ext>
            </a:extLst>
          </p:cNvPr>
          <p:cNvPicPr>
            <a:picLocks noChangeAspect="1"/>
          </p:cNvPicPr>
          <p:nvPr userDrawn="1"/>
        </p:nvPicPr>
        <p:blipFill>
          <a:blip r:embed="rId12"/>
          <a:stretch>
            <a:fillRect/>
          </a:stretch>
        </p:blipFill>
        <p:spPr>
          <a:xfrm>
            <a:off x="-1" y="6400801"/>
            <a:ext cx="12192000" cy="457200"/>
          </a:xfrm>
          <a:prstGeom prst="rect">
            <a:avLst/>
          </a:prstGeom>
        </p:spPr>
      </p:pic>
    </p:spTree>
    <p:extLst>
      <p:ext uri="{BB962C8B-B14F-4D97-AF65-F5344CB8AC3E}">
        <p14:creationId xmlns:p14="http://schemas.microsoft.com/office/powerpoint/2010/main" val="3747781827"/>
      </p:ext>
    </p:extLst>
  </p:cSld>
  <p:clrMap bg1="dk1" tx1="lt1" bg2="dk2" tx2="lt2" accent1="accent1" accent2="accent2" accent3="accent3" accent4="accent4" accent5="accent5" accent6="accent6" hlink="hlink" folHlink="folHlink"/>
  <p:sldLayoutIdLst>
    <p:sldLayoutId id="2147483670" r:id="rId1"/>
    <p:sldLayoutId id="2147483672" r:id="rId2"/>
    <p:sldLayoutId id="2147483649" r:id="rId3"/>
    <p:sldLayoutId id="2147483650" r:id="rId4"/>
    <p:sldLayoutId id="2147483651" r:id="rId5"/>
    <p:sldLayoutId id="2147483653" r:id="rId6"/>
    <p:sldLayoutId id="2147483655" r:id="rId7"/>
    <p:sldLayoutId id="2147483656" r:id="rId8"/>
    <p:sldLayoutId id="2147483658" r:id="rId9"/>
    <p:sldLayoutId id="2147483669" r:id="rId10"/>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C5E948A4-BA01-F385-82D5-B3CD969622A4}"/>
              </a:ext>
            </a:extLst>
          </p:cNvPr>
          <p:cNvSpPr>
            <a:spLocks noGrp="1"/>
          </p:cNvSpPr>
          <p:nvPr>
            <p:ph type="body" sz="quarter" idx="14"/>
          </p:nvPr>
        </p:nvSpPr>
        <p:spPr/>
        <p:txBody>
          <a:bodyPr/>
          <a:lstStyle/>
          <a:p>
            <a:r>
              <a:rPr lang="es-CL" dirty="0"/>
              <a:t>Director proyecto </a:t>
            </a:r>
            <a:r>
              <a:rPr lang="es-CL" dirty="0" err="1"/>
              <a:t>Icemelt</a:t>
            </a:r>
            <a:endParaRPr lang="es-CL" dirty="0"/>
          </a:p>
        </p:txBody>
      </p:sp>
      <p:sp>
        <p:nvSpPr>
          <p:cNvPr id="3" name="Marcador de texto 2">
            <a:extLst>
              <a:ext uri="{FF2B5EF4-FFF2-40B4-BE49-F238E27FC236}">
                <a16:creationId xmlns:a16="http://schemas.microsoft.com/office/drawing/2014/main" id="{FDA87BC9-A8E8-2E48-3747-182591EEC99E}"/>
              </a:ext>
            </a:extLst>
          </p:cNvPr>
          <p:cNvSpPr>
            <a:spLocks noGrp="1"/>
          </p:cNvSpPr>
          <p:nvPr>
            <p:ph type="body" sz="quarter" idx="15"/>
          </p:nvPr>
        </p:nvSpPr>
        <p:spPr/>
        <p:txBody>
          <a:bodyPr/>
          <a:lstStyle/>
          <a:p>
            <a:r>
              <a:rPr lang="es-CL" dirty="0"/>
              <a:t>Dr. Cristóbal </a:t>
            </a:r>
            <a:r>
              <a:rPr lang="es-CL" dirty="0" err="1"/>
              <a:t>Galbán</a:t>
            </a:r>
            <a:endParaRPr lang="es-CL" dirty="0"/>
          </a:p>
        </p:txBody>
      </p:sp>
      <p:sp>
        <p:nvSpPr>
          <p:cNvPr id="4" name="Marcador de texto 3">
            <a:extLst>
              <a:ext uri="{FF2B5EF4-FFF2-40B4-BE49-F238E27FC236}">
                <a16:creationId xmlns:a16="http://schemas.microsoft.com/office/drawing/2014/main" id="{F528DA28-9A0E-9DDF-B75D-B58BC6A2AD7F}"/>
              </a:ext>
            </a:extLst>
          </p:cNvPr>
          <p:cNvSpPr>
            <a:spLocks noGrp="1"/>
          </p:cNvSpPr>
          <p:nvPr>
            <p:ph type="body" sz="quarter" idx="16"/>
          </p:nvPr>
        </p:nvSpPr>
        <p:spPr/>
        <p:txBody>
          <a:bodyPr/>
          <a:lstStyle/>
          <a:p>
            <a:r>
              <a:rPr lang="es-CL" dirty="0"/>
              <a:t>12 de marzo, 2026</a:t>
            </a:r>
          </a:p>
        </p:txBody>
      </p:sp>
      <p:sp>
        <p:nvSpPr>
          <p:cNvPr id="5" name="Marcador de texto 4">
            <a:extLst>
              <a:ext uri="{FF2B5EF4-FFF2-40B4-BE49-F238E27FC236}">
                <a16:creationId xmlns:a16="http://schemas.microsoft.com/office/drawing/2014/main" id="{BD5CC1CF-FEF5-BBF4-7407-65C814FAF395}"/>
              </a:ext>
            </a:extLst>
          </p:cNvPr>
          <p:cNvSpPr>
            <a:spLocks noGrp="1"/>
          </p:cNvSpPr>
          <p:nvPr>
            <p:ph type="body" sz="quarter" idx="19"/>
          </p:nvPr>
        </p:nvSpPr>
        <p:spPr>
          <a:xfrm>
            <a:off x="582457" y="537980"/>
            <a:ext cx="7429973" cy="2312098"/>
          </a:xfrm>
        </p:spPr>
        <p:txBody>
          <a:bodyPr/>
          <a:lstStyle/>
          <a:p>
            <a:r>
              <a:rPr lang="es-CL" dirty="0"/>
              <a:t>Monitoreando </a:t>
            </a:r>
            <a:r>
              <a:rPr lang="es-CL" dirty="0" err="1"/>
              <a:t>PFAs</a:t>
            </a:r>
            <a:r>
              <a:rPr lang="es-CL" dirty="0"/>
              <a:t> en la Antártica</a:t>
            </a:r>
          </a:p>
        </p:txBody>
      </p:sp>
    </p:spTree>
    <p:extLst>
      <p:ext uri="{BB962C8B-B14F-4D97-AF65-F5344CB8AC3E}">
        <p14:creationId xmlns:p14="http://schemas.microsoft.com/office/powerpoint/2010/main" val="467001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CDDBD3BD-05B9-B68B-7E9A-568A87B2ED28}"/>
              </a:ext>
            </a:extLst>
          </p:cNvPr>
          <p:cNvSpPr>
            <a:spLocks noGrp="1"/>
          </p:cNvSpPr>
          <p:nvPr>
            <p:ph type="body" sz="quarter" idx="18"/>
          </p:nvPr>
        </p:nvSpPr>
        <p:spPr/>
        <p:txBody>
          <a:bodyPr/>
          <a:lstStyle/>
          <a:p>
            <a:r>
              <a:rPr lang="es-CL" dirty="0" err="1"/>
              <a:t>correo@gmail.com</a:t>
            </a:r>
            <a:endParaRPr lang="es-CL" dirty="0"/>
          </a:p>
        </p:txBody>
      </p:sp>
      <p:sp>
        <p:nvSpPr>
          <p:cNvPr id="3" name="Marcador de texto 2">
            <a:extLst>
              <a:ext uri="{FF2B5EF4-FFF2-40B4-BE49-F238E27FC236}">
                <a16:creationId xmlns:a16="http://schemas.microsoft.com/office/drawing/2014/main" id="{FBE4DEC5-3969-2708-3500-89FA9EEEA4B6}"/>
              </a:ext>
            </a:extLst>
          </p:cNvPr>
          <p:cNvSpPr>
            <a:spLocks noGrp="1"/>
          </p:cNvSpPr>
          <p:nvPr>
            <p:ph type="body" sz="quarter" idx="19"/>
          </p:nvPr>
        </p:nvSpPr>
        <p:spPr/>
        <p:txBody>
          <a:bodyPr/>
          <a:lstStyle/>
          <a:p>
            <a:r>
              <a:rPr lang="es-CL" dirty="0"/>
              <a:t>Frase de cierre</a:t>
            </a:r>
          </a:p>
        </p:txBody>
      </p:sp>
      <p:sp>
        <p:nvSpPr>
          <p:cNvPr id="4" name="Marcador de texto 3">
            <a:extLst>
              <a:ext uri="{FF2B5EF4-FFF2-40B4-BE49-F238E27FC236}">
                <a16:creationId xmlns:a16="http://schemas.microsoft.com/office/drawing/2014/main" id="{D240D754-47F4-92A6-D937-077B8CC9D9F5}"/>
              </a:ext>
            </a:extLst>
          </p:cNvPr>
          <p:cNvSpPr>
            <a:spLocks noGrp="1"/>
          </p:cNvSpPr>
          <p:nvPr>
            <p:ph type="body" sz="quarter" idx="14"/>
          </p:nvPr>
        </p:nvSpPr>
        <p:spPr/>
        <p:txBody>
          <a:bodyPr/>
          <a:lstStyle/>
          <a:p>
            <a:r>
              <a:rPr lang="es-CL" dirty="0"/>
              <a:t>Director proyecto </a:t>
            </a:r>
            <a:r>
              <a:rPr lang="es-CL" dirty="0" err="1"/>
              <a:t>Icemelt</a:t>
            </a:r>
            <a:endParaRPr lang="es-CL" dirty="0"/>
          </a:p>
        </p:txBody>
      </p:sp>
      <p:sp>
        <p:nvSpPr>
          <p:cNvPr id="5" name="Marcador de texto 4">
            <a:extLst>
              <a:ext uri="{FF2B5EF4-FFF2-40B4-BE49-F238E27FC236}">
                <a16:creationId xmlns:a16="http://schemas.microsoft.com/office/drawing/2014/main" id="{2C4C6BC0-9DBB-93AD-2A3A-2BF24DA17A76}"/>
              </a:ext>
            </a:extLst>
          </p:cNvPr>
          <p:cNvSpPr>
            <a:spLocks noGrp="1"/>
          </p:cNvSpPr>
          <p:nvPr>
            <p:ph type="body" sz="quarter" idx="15"/>
          </p:nvPr>
        </p:nvSpPr>
        <p:spPr/>
        <p:txBody>
          <a:bodyPr/>
          <a:lstStyle/>
          <a:p>
            <a:r>
              <a:rPr lang="es-CL" dirty="0"/>
              <a:t>Dr. Cristóbal </a:t>
            </a:r>
            <a:r>
              <a:rPr lang="es-CL" dirty="0" err="1"/>
              <a:t>Galbán</a:t>
            </a:r>
            <a:endParaRPr lang="es-CL" dirty="0"/>
          </a:p>
        </p:txBody>
      </p:sp>
      <p:sp>
        <p:nvSpPr>
          <p:cNvPr id="6" name="Marcador de texto 5">
            <a:extLst>
              <a:ext uri="{FF2B5EF4-FFF2-40B4-BE49-F238E27FC236}">
                <a16:creationId xmlns:a16="http://schemas.microsoft.com/office/drawing/2014/main" id="{2D980393-3C59-9DF5-2B1D-48F563876ECC}"/>
              </a:ext>
            </a:extLst>
          </p:cNvPr>
          <p:cNvSpPr>
            <a:spLocks noGrp="1"/>
          </p:cNvSpPr>
          <p:nvPr>
            <p:ph type="body" sz="quarter" idx="16"/>
          </p:nvPr>
        </p:nvSpPr>
        <p:spPr/>
        <p:txBody>
          <a:bodyPr/>
          <a:lstStyle/>
          <a:p>
            <a:r>
              <a:rPr lang="es-CL" dirty="0"/>
              <a:t>12 de marzo, 2026</a:t>
            </a:r>
          </a:p>
        </p:txBody>
      </p:sp>
    </p:spTree>
    <p:extLst>
      <p:ext uri="{BB962C8B-B14F-4D97-AF65-F5344CB8AC3E}">
        <p14:creationId xmlns:p14="http://schemas.microsoft.com/office/powerpoint/2010/main" val="1590358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253CAACB-BE0D-FE8A-C515-9751491AD87C}"/>
              </a:ext>
            </a:extLst>
          </p:cNvPr>
          <p:cNvSpPr>
            <a:spLocks noGrp="1"/>
          </p:cNvSpPr>
          <p:nvPr>
            <p:ph type="body" sz="quarter" idx="10"/>
          </p:nvPr>
        </p:nvSpPr>
        <p:spPr/>
        <p:txBody>
          <a:bodyPr/>
          <a:lstStyle/>
          <a:p>
            <a:endParaRPr lang="es-CL"/>
          </a:p>
        </p:txBody>
      </p:sp>
      <p:sp>
        <p:nvSpPr>
          <p:cNvPr id="3" name="Marcador de texto 2">
            <a:extLst>
              <a:ext uri="{FF2B5EF4-FFF2-40B4-BE49-F238E27FC236}">
                <a16:creationId xmlns:a16="http://schemas.microsoft.com/office/drawing/2014/main" id="{CA12B41E-AE15-B63F-08E9-4CD4F230DF1E}"/>
              </a:ext>
            </a:extLst>
          </p:cNvPr>
          <p:cNvSpPr>
            <a:spLocks noGrp="1"/>
          </p:cNvSpPr>
          <p:nvPr>
            <p:ph type="body" sz="quarter" idx="13"/>
          </p:nvPr>
        </p:nvSpPr>
        <p:spPr/>
        <p:txBody>
          <a:bodyPr/>
          <a:lstStyle/>
          <a:p>
            <a:endParaRPr lang="es-CL"/>
          </a:p>
        </p:txBody>
      </p:sp>
      <p:sp>
        <p:nvSpPr>
          <p:cNvPr id="4" name="Marcador de texto 3">
            <a:extLst>
              <a:ext uri="{FF2B5EF4-FFF2-40B4-BE49-F238E27FC236}">
                <a16:creationId xmlns:a16="http://schemas.microsoft.com/office/drawing/2014/main" id="{46721A43-90AE-9E39-9FA7-C17D35C56939}"/>
              </a:ext>
            </a:extLst>
          </p:cNvPr>
          <p:cNvSpPr>
            <a:spLocks noGrp="1"/>
          </p:cNvSpPr>
          <p:nvPr>
            <p:ph type="body" sz="quarter" idx="14"/>
          </p:nvPr>
        </p:nvSpPr>
        <p:spPr/>
        <p:txBody>
          <a:bodyPr/>
          <a:lstStyle/>
          <a:p>
            <a:endParaRPr lang="es-CL"/>
          </a:p>
        </p:txBody>
      </p:sp>
      <p:sp>
        <p:nvSpPr>
          <p:cNvPr id="5" name="Marcador de texto 4">
            <a:extLst>
              <a:ext uri="{FF2B5EF4-FFF2-40B4-BE49-F238E27FC236}">
                <a16:creationId xmlns:a16="http://schemas.microsoft.com/office/drawing/2014/main" id="{13D30A25-80B7-47EA-0265-C93CEE59C662}"/>
              </a:ext>
            </a:extLst>
          </p:cNvPr>
          <p:cNvSpPr>
            <a:spLocks noGrp="1"/>
          </p:cNvSpPr>
          <p:nvPr>
            <p:ph type="body" sz="quarter" idx="15"/>
          </p:nvPr>
        </p:nvSpPr>
        <p:spPr/>
        <p:txBody>
          <a:bodyPr/>
          <a:lstStyle/>
          <a:p>
            <a:endParaRPr lang="es-CL"/>
          </a:p>
        </p:txBody>
      </p:sp>
      <p:sp>
        <p:nvSpPr>
          <p:cNvPr id="6" name="Marcador de texto 5">
            <a:extLst>
              <a:ext uri="{FF2B5EF4-FFF2-40B4-BE49-F238E27FC236}">
                <a16:creationId xmlns:a16="http://schemas.microsoft.com/office/drawing/2014/main" id="{8F40F6A2-F134-361F-D7C8-053C86B34C06}"/>
              </a:ext>
            </a:extLst>
          </p:cNvPr>
          <p:cNvSpPr>
            <a:spLocks noGrp="1"/>
          </p:cNvSpPr>
          <p:nvPr>
            <p:ph type="body" sz="quarter" idx="16"/>
          </p:nvPr>
        </p:nvSpPr>
        <p:spPr/>
        <p:txBody>
          <a:bodyPr/>
          <a:lstStyle/>
          <a:p>
            <a:endParaRPr lang="es-CL"/>
          </a:p>
        </p:txBody>
      </p:sp>
      <p:sp>
        <p:nvSpPr>
          <p:cNvPr id="7" name="Marcador de texto 6">
            <a:extLst>
              <a:ext uri="{FF2B5EF4-FFF2-40B4-BE49-F238E27FC236}">
                <a16:creationId xmlns:a16="http://schemas.microsoft.com/office/drawing/2014/main" id="{775C753C-04F9-85F8-0F22-21D1AEB873C4}"/>
              </a:ext>
            </a:extLst>
          </p:cNvPr>
          <p:cNvSpPr>
            <a:spLocks noGrp="1"/>
          </p:cNvSpPr>
          <p:nvPr>
            <p:ph type="body" sz="quarter" idx="17"/>
          </p:nvPr>
        </p:nvSpPr>
        <p:spPr/>
        <p:txBody>
          <a:bodyPr/>
          <a:lstStyle/>
          <a:p>
            <a:endParaRPr lang="es-CL"/>
          </a:p>
        </p:txBody>
      </p:sp>
      <p:sp>
        <p:nvSpPr>
          <p:cNvPr id="8" name="Marcador de texto 7">
            <a:extLst>
              <a:ext uri="{FF2B5EF4-FFF2-40B4-BE49-F238E27FC236}">
                <a16:creationId xmlns:a16="http://schemas.microsoft.com/office/drawing/2014/main" id="{CBE534B2-60BA-509D-D570-85083414F97F}"/>
              </a:ext>
            </a:extLst>
          </p:cNvPr>
          <p:cNvSpPr>
            <a:spLocks noGrp="1"/>
          </p:cNvSpPr>
          <p:nvPr>
            <p:ph type="body" sz="quarter" idx="18"/>
          </p:nvPr>
        </p:nvSpPr>
        <p:spPr/>
        <p:txBody>
          <a:bodyPr/>
          <a:lstStyle/>
          <a:p>
            <a:endParaRPr lang="es-CL"/>
          </a:p>
        </p:txBody>
      </p:sp>
      <p:sp>
        <p:nvSpPr>
          <p:cNvPr id="9" name="Marcador de texto 8">
            <a:extLst>
              <a:ext uri="{FF2B5EF4-FFF2-40B4-BE49-F238E27FC236}">
                <a16:creationId xmlns:a16="http://schemas.microsoft.com/office/drawing/2014/main" id="{FCA05EB2-3C3C-4EBC-A4DD-466BD8FE3649}"/>
              </a:ext>
            </a:extLst>
          </p:cNvPr>
          <p:cNvSpPr>
            <a:spLocks noGrp="1"/>
          </p:cNvSpPr>
          <p:nvPr>
            <p:ph type="body" sz="quarter" idx="19"/>
          </p:nvPr>
        </p:nvSpPr>
        <p:spPr/>
        <p:txBody>
          <a:bodyPr/>
          <a:lstStyle/>
          <a:p>
            <a:endParaRPr lang="es-CL"/>
          </a:p>
        </p:txBody>
      </p:sp>
      <p:sp>
        <p:nvSpPr>
          <p:cNvPr id="10" name="Marcador de texto 9">
            <a:extLst>
              <a:ext uri="{FF2B5EF4-FFF2-40B4-BE49-F238E27FC236}">
                <a16:creationId xmlns:a16="http://schemas.microsoft.com/office/drawing/2014/main" id="{1D128CB3-CF79-5A16-B241-0D797870C17C}"/>
              </a:ext>
            </a:extLst>
          </p:cNvPr>
          <p:cNvSpPr>
            <a:spLocks noGrp="1"/>
          </p:cNvSpPr>
          <p:nvPr>
            <p:ph type="body" sz="quarter" idx="20"/>
          </p:nvPr>
        </p:nvSpPr>
        <p:spPr/>
        <p:txBody>
          <a:bodyPr/>
          <a:lstStyle/>
          <a:p>
            <a:endParaRPr lang="es-CL"/>
          </a:p>
        </p:txBody>
      </p:sp>
      <p:sp>
        <p:nvSpPr>
          <p:cNvPr id="11" name="Marcador de texto 10">
            <a:extLst>
              <a:ext uri="{FF2B5EF4-FFF2-40B4-BE49-F238E27FC236}">
                <a16:creationId xmlns:a16="http://schemas.microsoft.com/office/drawing/2014/main" id="{EC398B89-B765-DEF8-B458-F67F2C69017F}"/>
              </a:ext>
            </a:extLst>
          </p:cNvPr>
          <p:cNvSpPr>
            <a:spLocks noGrp="1"/>
          </p:cNvSpPr>
          <p:nvPr>
            <p:ph type="body" sz="quarter" idx="21"/>
          </p:nvPr>
        </p:nvSpPr>
        <p:spPr/>
        <p:txBody>
          <a:bodyPr/>
          <a:lstStyle/>
          <a:p>
            <a:endParaRPr lang="es-CL"/>
          </a:p>
        </p:txBody>
      </p:sp>
      <p:sp>
        <p:nvSpPr>
          <p:cNvPr id="12" name="Marcador de texto 11">
            <a:extLst>
              <a:ext uri="{FF2B5EF4-FFF2-40B4-BE49-F238E27FC236}">
                <a16:creationId xmlns:a16="http://schemas.microsoft.com/office/drawing/2014/main" id="{06D53B8B-1D41-C086-7269-AC4E68D9E855}"/>
              </a:ext>
            </a:extLst>
          </p:cNvPr>
          <p:cNvSpPr>
            <a:spLocks noGrp="1"/>
          </p:cNvSpPr>
          <p:nvPr>
            <p:ph type="body" sz="quarter" idx="22"/>
          </p:nvPr>
        </p:nvSpPr>
        <p:spPr/>
        <p:txBody>
          <a:bodyPr/>
          <a:lstStyle/>
          <a:p>
            <a:endParaRPr lang="es-CL"/>
          </a:p>
        </p:txBody>
      </p:sp>
      <p:sp>
        <p:nvSpPr>
          <p:cNvPr id="13" name="Marcador de texto 12">
            <a:extLst>
              <a:ext uri="{FF2B5EF4-FFF2-40B4-BE49-F238E27FC236}">
                <a16:creationId xmlns:a16="http://schemas.microsoft.com/office/drawing/2014/main" id="{2FFF677E-FC6E-BB3C-A56C-2BCCD5A6E0C6}"/>
              </a:ext>
            </a:extLst>
          </p:cNvPr>
          <p:cNvSpPr>
            <a:spLocks noGrp="1"/>
          </p:cNvSpPr>
          <p:nvPr>
            <p:ph type="body" sz="quarter" idx="23"/>
          </p:nvPr>
        </p:nvSpPr>
        <p:spPr/>
        <p:txBody>
          <a:bodyPr/>
          <a:lstStyle/>
          <a:p>
            <a:endParaRPr lang="es-CL"/>
          </a:p>
        </p:txBody>
      </p:sp>
    </p:spTree>
    <p:extLst>
      <p:ext uri="{BB962C8B-B14F-4D97-AF65-F5344CB8AC3E}">
        <p14:creationId xmlns:p14="http://schemas.microsoft.com/office/powerpoint/2010/main" val="1949800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94A3125-7A53-917C-EA61-7FE0CDA509E2}"/>
              </a:ext>
            </a:extLst>
          </p:cNvPr>
          <p:cNvSpPr>
            <a:spLocks noGrp="1"/>
          </p:cNvSpPr>
          <p:nvPr>
            <p:ph type="body" sz="quarter" idx="19"/>
          </p:nvPr>
        </p:nvSpPr>
        <p:spPr/>
        <p:txBody>
          <a:bodyPr/>
          <a:lstStyle/>
          <a:p>
            <a:r>
              <a:rPr lang="es-CL" dirty="0"/>
              <a:t>Monitoreando </a:t>
            </a:r>
            <a:r>
              <a:rPr lang="es-CL" dirty="0" err="1"/>
              <a:t>PFAs</a:t>
            </a:r>
            <a:r>
              <a:rPr lang="es-CL" dirty="0"/>
              <a:t> en la Antártica</a:t>
            </a:r>
          </a:p>
        </p:txBody>
      </p:sp>
      <p:sp>
        <p:nvSpPr>
          <p:cNvPr id="3" name="Marcador de texto 2">
            <a:extLst>
              <a:ext uri="{FF2B5EF4-FFF2-40B4-BE49-F238E27FC236}">
                <a16:creationId xmlns:a16="http://schemas.microsoft.com/office/drawing/2014/main" id="{7153A78F-C530-1382-5752-273F4AC52EE4}"/>
              </a:ext>
            </a:extLst>
          </p:cNvPr>
          <p:cNvSpPr>
            <a:spLocks noGrp="1"/>
          </p:cNvSpPr>
          <p:nvPr>
            <p:ph type="body" sz="quarter" idx="20"/>
          </p:nvPr>
        </p:nvSpPr>
        <p:spPr/>
        <p:txBody>
          <a:bodyPr/>
          <a:lstStyle/>
          <a:p>
            <a:r>
              <a:rPr lang="es-CL" dirty="0"/>
              <a:t>El cambio climático ha intensificado el deshielo de glaciares, nieve y hielo marino</a:t>
            </a:r>
          </a:p>
          <a:p>
            <a:endParaRPr lang="es-CL" dirty="0"/>
          </a:p>
        </p:txBody>
      </p:sp>
      <p:sp>
        <p:nvSpPr>
          <p:cNvPr id="4" name="Marcador de texto 3">
            <a:extLst>
              <a:ext uri="{FF2B5EF4-FFF2-40B4-BE49-F238E27FC236}">
                <a16:creationId xmlns:a16="http://schemas.microsoft.com/office/drawing/2014/main" id="{E1FD4CBC-455E-5CC5-2E3E-97F62ADF89A2}"/>
              </a:ext>
            </a:extLst>
          </p:cNvPr>
          <p:cNvSpPr>
            <a:spLocks noGrp="1"/>
          </p:cNvSpPr>
          <p:nvPr>
            <p:ph type="body" sz="quarter" idx="14"/>
          </p:nvPr>
        </p:nvSpPr>
        <p:spPr/>
        <p:txBody>
          <a:bodyPr/>
          <a:lstStyle/>
          <a:p>
            <a:r>
              <a:rPr lang="es-CL" dirty="0"/>
              <a:t>Director proyecto </a:t>
            </a:r>
            <a:r>
              <a:rPr lang="es-CL" dirty="0" err="1"/>
              <a:t>Icemelt</a:t>
            </a:r>
            <a:endParaRPr lang="es-CL" dirty="0"/>
          </a:p>
        </p:txBody>
      </p:sp>
      <p:sp>
        <p:nvSpPr>
          <p:cNvPr id="5" name="Marcador de texto 4">
            <a:extLst>
              <a:ext uri="{FF2B5EF4-FFF2-40B4-BE49-F238E27FC236}">
                <a16:creationId xmlns:a16="http://schemas.microsoft.com/office/drawing/2014/main" id="{AC404EFB-E134-7BAB-BF18-337B11905C83}"/>
              </a:ext>
            </a:extLst>
          </p:cNvPr>
          <p:cNvSpPr>
            <a:spLocks noGrp="1"/>
          </p:cNvSpPr>
          <p:nvPr>
            <p:ph type="body" sz="quarter" idx="15"/>
          </p:nvPr>
        </p:nvSpPr>
        <p:spPr/>
        <p:txBody>
          <a:bodyPr/>
          <a:lstStyle/>
          <a:p>
            <a:r>
              <a:rPr lang="es-CL" dirty="0"/>
              <a:t>Dr. Cristóbal </a:t>
            </a:r>
            <a:r>
              <a:rPr lang="es-CL" dirty="0" err="1"/>
              <a:t>Galbán</a:t>
            </a:r>
            <a:endParaRPr lang="es-CL" dirty="0"/>
          </a:p>
        </p:txBody>
      </p:sp>
      <p:sp>
        <p:nvSpPr>
          <p:cNvPr id="6" name="Marcador de texto 5">
            <a:extLst>
              <a:ext uri="{FF2B5EF4-FFF2-40B4-BE49-F238E27FC236}">
                <a16:creationId xmlns:a16="http://schemas.microsoft.com/office/drawing/2014/main" id="{929CF57A-438D-8514-D76E-2917A41C1B20}"/>
              </a:ext>
            </a:extLst>
          </p:cNvPr>
          <p:cNvSpPr>
            <a:spLocks noGrp="1"/>
          </p:cNvSpPr>
          <p:nvPr>
            <p:ph type="body" sz="quarter" idx="16"/>
          </p:nvPr>
        </p:nvSpPr>
        <p:spPr/>
        <p:txBody>
          <a:bodyPr/>
          <a:lstStyle/>
          <a:p>
            <a:r>
              <a:rPr lang="es-CL" dirty="0"/>
              <a:t>12 de marzo, 2026</a:t>
            </a:r>
          </a:p>
        </p:txBody>
      </p:sp>
    </p:spTree>
    <p:extLst>
      <p:ext uri="{BB962C8B-B14F-4D97-AF65-F5344CB8AC3E}">
        <p14:creationId xmlns:p14="http://schemas.microsoft.com/office/powerpoint/2010/main" val="1550028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6287D880-A25F-EAD4-3B76-721AD60B837A}"/>
              </a:ext>
            </a:extLst>
          </p:cNvPr>
          <p:cNvSpPr>
            <a:spLocks noGrp="1"/>
          </p:cNvSpPr>
          <p:nvPr>
            <p:ph type="body" sz="quarter" idx="10"/>
          </p:nvPr>
        </p:nvSpPr>
        <p:spPr/>
        <p:txBody>
          <a:bodyPr/>
          <a:lstStyle/>
          <a:p>
            <a:r>
              <a:rPr lang="es-CL" dirty="0"/>
              <a:t>Tema de presentación 1</a:t>
            </a:r>
          </a:p>
        </p:txBody>
      </p:sp>
      <p:sp>
        <p:nvSpPr>
          <p:cNvPr id="3" name="Marcador de texto 2">
            <a:extLst>
              <a:ext uri="{FF2B5EF4-FFF2-40B4-BE49-F238E27FC236}">
                <a16:creationId xmlns:a16="http://schemas.microsoft.com/office/drawing/2014/main" id="{2408019E-B333-9027-2C47-C53599F25824}"/>
              </a:ext>
            </a:extLst>
          </p:cNvPr>
          <p:cNvSpPr>
            <a:spLocks noGrp="1"/>
          </p:cNvSpPr>
          <p:nvPr>
            <p:ph type="body" sz="quarter" idx="11"/>
          </p:nvPr>
        </p:nvSpPr>
        <p:spPr/>
        <p:txBody>
          <a:bodyPr/>
          <a:lstStyle/>
          <a:p>
            <a:r>
              <a:rPr lang="es-CL" dirty="0"/>
              <a:t>Tema de presentación 2</a:t>
            </a:r>
          </a:p>
        </p:txBody>
      </p:sp>
      <p:sp>
        <p:nvSpPr>
          <p:cNvPr id="4" name="Marcador de texto 3">
            <a:extLst>
              <a:ext uri="{FF2B5EF4-FFF2-40B4-BE49-F238E27FC236}">
                <a16:creationId xmlns:a16="http://schemas.microsoft.com/office/drawing/2014/main" id="{9A6AF5B1-90C1-DCEA-0910-F0BEB63F14EA}"/>
              </a:ext>
            </a:extLst>
          </p:cNvPr>
          <p:cNvSpPr>
            <a:spLocks noGrp="1"/>
          </p:cNvSpPr>
          <p:nvPr>
            <p:ph type="body" sz="quarter" idx="12"/>
          </p:nvPr>
        </p:nvSpPr>
        <p:spPr/>
        <p:txBody>
          <a:bodyPr/>
          <a:lstStyle/>
          <a:p>
            <a:r>
              <a:rPr lang="es-CL" dirty="0"/>
              <a:t>Tema de presentación 3</a:t>
            </a:r>
          </a:p>
        </p:txBody>
      </p:sp>
      <p:sp>
        <p:nvSpPr>
          <p:cNvPr id="5" name="Marcador de texto 4">
            <a:extLst>
              <a:ext uri="{FF2B5EF4-FFF2-40B4-BE49-F238E27FC236}">
                <a16:creationId xmlns:a16="http://schemas.microsoft.com/office/drawing/2014/main" id="{F6377474-A6FA-AEFF-CD06-42F9741DCD29}"/>
              </a:ext>
            </a:extLst>
          </p:cNvPr>
          <p:cNvSpPr>
            <a:spLocks noGrp="1"/>
          </p:cNvSpPr>
          <p:nvPr>
            <p:ph type="body" sz="quarter" idx="13"/>
          </p:nvPr>
        </p:nvSpPr>
        <p:spPr/>
        <p:txBody>
          <a:bodyPr/>
          <a:lstStyle/>
          <a:p>
            <a:r>
              <a:rPr lang="es-CL" dirty="0"/>
              <a:t>Tema de presentación 4</a:t>
            </a:r>
          </a:p>
        </p:txBody>
      </p:sp>
      <p:sp>
        <p:nvSpPr>
          <p:cNvPr id="6" name="Marcador de texto 5">
            <a:extLst>
              <a:ext uri="{FF2B5EF4-FFF2-40B4-BE49-F238E27FC236}">
                <a16:creationId xmlns:a16="http://schemas.microsoft.com/office/drawing/2014/main" id="{260B49AD-0D0A-5FA4-AEA8-C64E42CA3771}"/>
              </a:ext>
            </a:extLst>
          </p:cNvPr>
          <p:cNvSpPr>
            <a:spLocks noGrp="1"/>
          </p:cNvSpPr>
          <p:nvPr>
            <p:ph type="body" sz="quarter" idx="14"/>
          </p:nvPr>
        </p:nvSpPr>
        <p:spPr/>
        <p:txBody>
          <a:bodyPr/>
          <a:lstStyle/>
          <a:p>
            <a:r>
              <a:rPr lang="es-CL" dirty="0"/>
              <a:t>Tema de presentación 5</a:t>
            </a:r>
          </a:p>
        </p:txBody>
      </p:sp>
      <p:sp>
        <p:nvSpPr>
          <p:cNvPr id="7" name="Marcador de texto 6">
            <a:extLst>
              <a:ext uri="{FF2B5EF4-FFF2-40B4-BE49-F238E27FC236}">
                <a16:creationId xmlns:a16="http://schemas.microsoft.com/office/drawing/2014/main" id="{837A20C4-D66A-27E2-3924-E4FD85688826}"/>
              </a:ext>
            </a:extLst>
          </p:cNvPr>
          <p:cNvSpPr>
            <a:spLocks noGrp="1"/>
          </p:cNvSpPr>
          <p:nvPr>
            <p:ph type="body" sz="quarter" idx="15"/>
          </p:nvPr>
        </p:nvSpPr>
        <p:spPr/>
        <p:txBody>
          <a:bodyPr/>
          <a:lstStyle/>
          <a:p>
            <a:r>
              <a:rPr lang="es-CL" dirty="0"/>
              <a:t>Contenidos</a:t>
            </a:r>
          </a:p>
        </p:txBody>
      </p:sp>
      <p:sp>
        <p:nvSpPr>
          <p:cNvPr id="8" name="Marcador de texto 7">
            <a:extLst>
              <a:ext uri="{FF2B5EF4-FFF2-40B4-BE49-F238E27FC236}">
                <a16:creationId xmlns:a16="http://schemas.microsoft.com/office/drawing/2014/main" id="{7CC1F43A-9357-FFAB-FF52-CDAFF7586061}"/>
              </a:ext>
            </a:extLst>
          </p:cNvPr>
          <p:cNvSpPr>
            <a:spLocks noGrp="1"/>
          </p:cNvSpPr>
          <p:nvPr>
            <p:ph type="body" sz="quarter" idx="16"/>
          </p:nvPr>
        </p:nvSpPr>
        <p:spPr/>
        <p:txBody>
          <a:bodyPr/>
          <a:lstStyle/>
          <a:p>
            <a:r>
              <a:rPr lang="es-CL" dirty="0"/>
              <a:t>Monitoreando </a:t>
            </a:r>
            <a:r>
              <a:rPr lang="es-CL" dirty="0" err="1"/>
              <a:t>PFAs</a:t>
            </a:r>
            <a:r>
              <a:rPr lang="es-CL" dirty="0"/>
              <a:t> en la Antártica</a:t>
            </a:r>
          </a:p>
        </p:txBody>
      </p:sp>
      <p:sp>
        <p:nvSpPr>
          <p:cNvPr id="10" name="Marcador de texto 3">
            <a:extLst>
              <a:ext uri="{FF2B5EF4-FFF2-40B4-BE49-F238E27FC236}">
                <a16:creationId xmlns:a16="http://schemas.microsoft.com/office/drawing/2014/main" id="{6258DA56-154D-4AEF-789E-3992E247155D}"/>
              </a:ext>
            </a:extLst>
          </p:cNvPr>
          <p:cNvSpPr>
            <a:spLocks noGrp="1"/>
          </p:cNvSpPr>
          <p:nvPr>
            <p:ph type="body" sz="quarter" idx="17"/>
          </p:nvPr>
        </p:nvSpPr>
        <p:spPr>
          <a:xfrm>
            <a:off x="7081838" y="6511187"/>
            <a:ext cx="4741862" cy="222026"/>
          </a:xfrm>
        </p:spPr>
        <p:txBody>
          <a:bodyPr/>
          <a:lstStyle/>
          <a:p>
            <a:r>
              <a:rPr lang="es-CL" dirty="0"/>
              <a:t>12 de marzo, 2026</a:t>
            </a:r>
          </a:p>
        </p:txBody>
      </p:sp>
    </p:spTree>
    <p:extLst>
      <p:ext uri="{BB962C8B-B14F-4D97-AF65-F5344CB8AC3E}">
        <p14:creationId xmlns:p14="http://schemas.microsoft.com/office/powerpoint/2010/main" val="875286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2AC64CF-3384-30B5-8131-F4831FB267DE}"/>
              </a:ext>
            </a:extLst>
          </p:cNvPr>
          <p:cNvSpPr>
            <a:spLocks noGrp="1"/>
          </p:cNvSpPr>
          <p:nvPr>
            <p:ph type="body" sz="quarter" idx="10"/>
          </p:nvPr>
        </p:nvSpPr>
        <p:spPr/>
        <p:txBody>
          <a:bodyPr/>
          <a:lstStyle/>
          <a:p>
            <a:r>
              <a:rPr lang="es-CL" dirty="0">
                <a:solidFill>
                  <a:srgbClr val="49B79D"/>
                </a:solidFill>
              </a:rPr>
              <a:t>Título de lámina</a:t>
            </a:r>
          </a:p>
        </p:txBody>
      </p:sp>
      <p:sp>
        <p:nvSpPr>
          <p:cNvPr id="3" name="Marcador de texto 2">
            <a:extLst>
              <a:ext uri="{FF2B5EF4-FFF2-40B4-BE49-F238E27FC236}">
                <a16:creationId xmlns:a16="http://schemas.microsoft.com/office/drawing/2014/main" id="{B6799EF1-5704-7C8E-5A10-DC97E710C4A7}"/>
              </a:ext>
            </a:extLst>
          </p:cNvPr>
          <p:cNvSpPr>
            <a:spLocks noGrp="1"/>
          </p:cNvSpPr>
          <p:nvPr>
            <p:ph type="body" sz="quarter" idx="11"/>
          </p:nvPr>
        </p:nvSpPr>
        <p:spPr/>
        <p:txBody>
          <a:bodyPr/>
          <a:lstStyle/>
          <a:p>
            <a:r>
              <a:rPr lang="es-MX" dirty="0"/>
              <a:t>Insertar texto descriptivo. </a:t>
            </a:r>
            <a:br>
              <a:rPr lang="es-MX" dirty="0"/>
            </a:br>
            <a:r>
              <a:rPr lang="es-MX" dirty="0"/>
              <a:t>Integer varius lorem ex. Aliquam ac massa est. Nulla vitae iaculis ipsum vitae est. </a:t>
            </a:r>
            <a:endParaRPr lang="es-CL" dirty="0"/>
          </a:p>
        </p:txBody>
      </p:sp>
      <p:sp>
        <p:nvSpPr>
          <p:cNvPr id="4" name="Marcador de texto 3">
            <a:extLst>
              <a:ext uri="{FF2B5EF4-FFF2-40B4-BE49-F238E27FC236}">
                <a16:creationId xmlns:a16="http://schemas.microsoft.com/office/drawing/2014/main" id="{62904ABB-7186-D153-CB39-66B6EE10C447}"/>
              </a:ext>
            </a:extLst>
          </p:cNvPr>
          <p:cNvSpPr>
            <a:spLocks noGrp="1"/>
          </p:cNvSpPr>
          <p:nvPr>
            <p:ph type="body" sz="quarter" idx="12"/>
          </p:nvPr>
        </p:nvSpPr>
        <p:spPr/>
        <p:txBody>
          <a:bodyPr/>
          <a:lstStyle/>
          <a:p>
            <a:r>
              <a:rPr lang="es-MX" dirty="0"/>
              <a:t>Insertar texto descriptivo. </a:t>
            </a:r>
            <a:br>
              <a:rPr lang="es-MX" dirty="0"/>
            </a:br>
            <a:r>
              <a:rPr lang="es-MX" dirty="0"/>
              <a:t>Integer varius lorem ex. Aliquam ac massa est. Nulla vitae iaculis ipsum vitae est. </a:t>
            </a:r>
            <a:endParaRPr lang="es-CL" dirty="0"/>
          </a:p>
        </p:txBody>
      </p:sp>
      <p:sp>
        <p:nvSpPr>
          <p:cNvPr id="5" name="Marcador de texto 4">
            <a:extLst>
              <a:ext uri="{FF2B5EF4-FFF2-40B4-BE49-F238E27FC236}">
                <a16:creationId xmlns:a16="http://schemas.microsoft.com/office/drawing/2014/main" id="{3A4C1377-D460-4F9A-F26B-07160CC6857A}"/>
              </a:ext>
            </a:extLst>
          </p:cNvPr>
          <p:cNvSpPr>
            <a:spLocks noGrp="1"/>
          </p:cNvSpPr>
          <p:nvPr>
            <p:ph type="body" sz="quarter" idx="13"/>
          </p:nvPr>
        </p:nvSpPr>
        <p:spPr/>
        <p:txBody>
          <a:bodyPr/>
          <a:lstStyle/>
          <a:p>
            <a:r>
              <a:rPr lang="es-MX" dirty="0"/>
              <a:t>Insertar texto descriptivo. </a:t>
            </a:r>
            <a:br>
              <a:rPr lang="es-MX" dirty="0"/>
            </a:br>
            <a:r>
              <a:rPr lang="es-MX" dirty="0"/>
              <a:t>Integer varius lorem ex. Aliquam ac massa est. Nulla vitae iaculis ipsum vitae est. </a:t>
            </a:r>
            <a:endParaRPr lang="es-CL" dirty="0"/>
          </a:p>
        </p:txBody>
      </p:sp>
      <p:sp>
        <p:nvSpPr>
          <p:cNvPr id="6" name="Marcador de texto 5">
            <a:extLst>
              <a:ext uri="{FF2B5EF4-FFF2-40B4-BE49-F238E27FC236}">
                <a16:creationId xmlns:a16="http://schemas.microsoft.com/office/drawing/2014/main" id="{B3C11597-DF81-E527-EA0B-FBA54E40E46E}"/>
              </a:ext>
            </a:extLst>
          </p:cNvPr>
          <p:cNvSpPr>
            <a:spLocks noGrp="1"/>
          </p:cNvSpPr>
          <p:nvPr>
            <p:ph type="body" sz="quarter" idx="14"/>
          </p:nvPr>
        </p:nvSpPr>
        <p:spPr/>
        <p:txBody>
          <a:bodyPr/>
          <a:lstStyle/>
          <a:p>
            <a:r>
              <a:rPr lang="es-CL" dirty="0"/>
              <a:t>01.</a:t>
            </a:r>
          </a:p>
        </p:txBody>
      </p:sp>
      <p:sp>
        <p:nvSpPr>
          <p:cNvPr id="7" name="Marcador de texto 6">
            <a:extLst>
              <a:ext uri="{FF2B5EF4-FFF2-40B4-BE49-F238E27FC236}">
                <a16:creationId xmlns:a16="http://schemas.microsoft.com/office/drawing/2014/main" id="{F8B0F30F-F922-D83B-F146-A7F556C1808A}"/>
              </a:ext>
            </a:extLst>
          </p:cNvPr>
          <p:cNvSpPr>
            <a:spLocks noGrp="1"/>
          </p:cNvSpPr>
          <p:nvPr>
            <p:ph type="body" sz="quarter" idx="15"/>
          </p:nvPr>
        </p:nvSpPr>
        <p:spPr/>
        <p:txBody>
          <a:bodyPr/>
          <a:lstStyle/>
          <a:p>
            <a:r>
              <a:rPr lang="es-CL" dirty="0"/>
              <a:t>02.</a:t>
            </a:r>
          </a:p>
        </p:txBody>
      </p:sp>
      <p:sp>
        <p:nvSpPr>
          <p:cNvPr id="8" name="Marcador de texto 7">
            <a:extLst>
              <a:ext uri="{FF2B5EF4-FFF2-40B4-BE49-F238E27FC236}">
                <a16:creationId xmlns:a16="http://schemas.microsoft.com/office/drawing/2014/main" id="{E71B0611-8097-6BC3-B2D2-BCE5D5D34113}"/>
              </a:ext>
            </a:extLst>
          </p:cNvPr>
          <p:cNvSpPr>
            <a:spLocks noGrp="1"/>
          </p:cNvSpPr>
          <p:nvPr>
            <p:ph type="body" sz="quarter" idx="16"/>
          </p:nvPr>
        </p:nvSpPr>
        <p:spPr/>
        <p:txBody>
          <a:bodyPr/>
          <a:lstStyle/>
          <a:p>
            <a:r>
              <a:rPr lang="es-CL" dirty="0"/>
              <a:t>03.</a:t>
            </a:r>
          </a:p>
        </p:txBody>
      </p:sp>
      <p:sp>
        <p:nvSpPr>
          <p:cNvPr id="9" name="Marcador de texto 8">
            <a:extLst>
              <a:ext uri="{FF2B5EF4-FFF2-40B4-BE49-F238E27FC236}">
                <a16:creationId xmlns:a16="http://schemas.microsoft.com/office/drawing/2014/main" id="{AF61201A-AD3C-76DF-4BFC-C07AB7C6FF5E}"/>
              </a:ext>
            </a:extLst>
          </p:cNvPr>
          <p:cNvSpPr>
            <a:spLocks noGrp="1"/>
          </p:cNvSpPr>
          <p:nvPr>
            <p:ph type="body" sz="quarter" idx="17"/>
          </p:nvPr>
        </p:nvSpPr>
        <p:spPr/>
        <p:txBody>
          <a:bodyPr/>
          <a:lstStyle/>
          <a:p>
            <a:r>
              <a:rPr lang="es-CL" dirty="0"/>
              <a:t>Monitoreando </a:t>
            </a:r>
            <a:r>
              <a:rPr lang="es-CL" dirty="0" err="1"/>
              <a:t>PFAs</a:t>
            </a:r>
            <a:r>
              <a:rPr lang="es-CL" dirty="0"/>
              <a:t> en la Antártica</a:t>
            </a:r>
          </a:p>
        </p:txBody>
      </p:sp>
      <p:sp>
        <p:nvSpPr>
          <p:cNvPr id="10" name="Marcador de texto 9">
            <a:extLst>
              <a:ext uri="{FF2B5EF4-FFF2-40B4-BE49-F238E27FC236}">
                <a16:creationId xmlns:a16="http://schemas.microsoft.com/office/drawing/2014/main" id="{25A99BBB-1628-4958-93E7-112E6086FC68}"/>
              </a:ext>
            </a:extLst>
          </p:cNvPr>
          <p:cNvSpPr>
            <a:spLocks noGrp="1"/>
          </p:cNvSpPr>
          <p:nvPr>
            <p:ph type="body" sz="quarter" idx="18"/>
          </p:nvPr>
        </p:nvSpPr>
        <p:spPr/>
        <p:txBody>
          <a:bodyPr/>
          <a:lstStyle/>
          <a:p>
            <a:r>
              <a:rPr lang="es-CL" dirty="0"/>
              <a:t>12 de marzo, 2026</a:t>
            </a:r>
          </a:p>
        </p:txBody>
      </p:sp>
    </p:spTree>
    <p:extLst>
      <p:ext uri="{BB962C8B-B14F-4D97-AF65-F5344CB8AC3E}">
        <p14:creationId xmlns:p14="http://schemas.microsoft.com/office/powerpoint/2010/main" val="3802022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5ACC3C17-1502-D81C-9736-B326E3D34110}"/>
              </a:ext>
            </a:extLst>
          </p:cNvPr>
          <p:cNvSpPr>
            <a:spLocks noGrp="1"/>
          </p:cNvSpPr>
          <p:nvPr>
            <p:ph type="body" sz="quarter" idx="13"/>
          </p:nvPr>
        </p:nvSpPr>
        <p:spPr/>
        <p:txBody>
          <a:bodyPr/>
          <a:lstStyle/>
          <a:p>
            <a:r>
              <a:rPr lang="es-CL" dirty="0"/>
              <a:t>01. Línea de texto o subtítulo</a:t>
            </a:r>
          </a:p>
        </p:txBody>
      </p:sp>
      <p:sp>
        <p:nvSpPr>
          <p:cNvPr id="3" name="Marcador de texto 2">
            <a:extLst>
              <a:ext uri="{FF2B5EF4-FFF2-40B4-BE49-F238E27FC236}">
                <a16:creationId xmlns:a16="http://schemas.microsoft.com/office/drawing/2014/main" id="{D059E4B4-2A14-DA97-8727-7274B85F1D9F}"/>
              </a:ext>
            </a:extLst>
          </p:cNvPr>
          <p:cNvSpPr>
            <a:spLocks noGrp="1"/>
          </p:cNvSpPr>
          <p:nvPr>
            <p:ph type="body" sz="quarter" idx="14"/>
          </p:nvPr>
        </p:nvSpPr>
        <p:spPr/>
        <p:txBody>
          <a:bodyPr/>
          <a:lstStyle/>
          <a:p>
            <a:r>
              <a:rPr lang="es-CL" dirty="0"/>
              <a:t>02. Línea de texto o subtítulo</a:t>
            </a:r>
          </a:p>
        </p:txBody>
      </p:sp>
      <p:sp>
        <p:nvSpPr>
          <p:cNvPr id="4" name="Marcador de texto 3">
            <a:extLst>
              <a:ext uri="{FF2B5EF4-FFF2-40B4-BE49-F238E27FC236}">
                <a16:creationId xmlns:a16="http://schemas.microsoft.com/office/drawing/2014/main" id="{2D9C4115-B6E5-7480-1DEA-A3B5F28AF87B}"/>
              </a:ext>
            </a:extLst>
          </p:cNvPr>
          <p:cNvSpPr>
            <a:spLocks noGrp="1"/>
          </p:cNvSpPr>
          <p:nvPr>
            <p:ph type="body" sz="quarter" idx="15"/>
          </p:nvPr>
        </p:nvSpPr>
        <p:spPr/>
        <p:txBody>
          <a:bodyPr/>
          <a:lstStyle/>
          <a:p>
            <a:r>
              <a:rPr lang="es-CL" dirty="0"/>
              <a:t>03. Línea de texto o subtítulo</a:t>
            </a:r>
          </a:p>
        </p:txBody>
      </p:sp>
      <p:sp>
        <p:nvSpPr>
          <p:cNvPr id="5" name="Marcador de texto 4">
            <a:extLst>
              <a:ext uri="{FF2B5EF4-FFF2-40B4-BE49-F238E27FC236}">
                <a16:creationId xmlns:a16="http://schemas.microsoft.com/office/drawing/2014/main" id="{2DA02D57-C26B-2350-8866-9470A88CB77E}"/>
              </a:ext>
            </a:extLst>
          </p:cNvPr>
          <p:cNvSpPr>
            <a:spLocks noGrp="1"/>
          </p:cNvSpPr>
          <p:nvPr>
            <p:ph type="body" sz="quarter" idx="16"/>
          </p:nvPr>
        </p:nvSpPr>
        <p:spPr/>
        <p:txBody>
          <a:bodyPr/>
          <a:lstStyle/>
          <a:p>
            <a:r>
              <a:rPr lang="es-CL" dirty="0"/>
              <a:t>04. Línea de texto o subtítulo</a:t>
            </a:r>
          </a:p>
        </p:txBody>
      </p:sp>
      <p:pic>
        <p:nvPicPr>
          <p:cNvPr id="10" name="Marcador de posición de imagen 9">
            <a:extLst>
              <a:ext uri="{FF2B5EF4-FFF2-40B4-BE49-F238E27FC236}">
                <a16:creationId xmlns:a16="http://schemas.microsoft.com/office/drawing/2014/main" id="{092152C1-3280-D34C-97B0-126854652558}"/>
              </a:ext>
            </a:extLst>
          </p:cNvPr>
          <p:cNvPicPr>
            <a:picLocks noGrp="1" noChangeAspect="1"/>
          </p:cNvPicPr>
          <p:nvPr>
            <p:ph type="pic" sz="quarter" idx="17"/>
          </p:nvPr>
        </p:nvPicPr>
        <p:blipFill>
          <a:blip r:embed="rId2"/>
          <a:srcRect l="18800" r="18800"/>
          <a:stretch>
            <a:fillRect/>
          </a:stretch>
        </p:blipFill>
        <p:spPr/>
      </p:pic>
      <p:sp>
        <p:nvSpPr>
          <p:cNvPr id="8" name="Marcador de texto 7">
            <a:extLst>
              <a:ext uri="{FF2B5EF4-FFF2-40B4-BE49-F238E27FC236}">
                <a16:creationId xmlns:a16="http://schemas.microsoft.com/office/drawing/2014/main" id="{FD0CF973-53E4-708B-0FAA-F4F3AE48F88B}"/>
              </a:ext>
            </a:extLst>
          </p:cNvPr>
          <p:cNvSpPr>
            <a:spLocks noGrp="1"/>
          </p:cNvSpPr>
          <p:nvPr>
            <p:ph type="body" sz="quarter" idx="18"/>
          </p:nvPr>
        </p:nvSpPr>
        <p:spPr/>
        <p:txBody>
          <a:bodyPr/>
          <a:lstStyle/>
          <a:p>
            <a:endParaRPr lang="es-CL"/>
          </a:p>
        </p:txBody>
      </p:sp>
      <p:sp>
        <p:nvSpPr>
          <p:cNvPr id="9" name="Marcador de texto 7">
            <a:extLst>
              <a:ext uri="{FF2B5EF4-FFF2-40B4-BE49-F238E27FC236}">
                <a16:creationId xmlns:a16="http://schemas.microsoft.com/office/drawing/2014/main" id="{63F56AD8-079F-035B-0DFC-6CF6C63E713E}"/>
              </a:ext>
            </a:extLst>
          </p:cNvPr>
          <p:cNvSpPr>
            <a:spLocks noGrp="1"/>
          </p:cNvSpPr>
          <p:nvPr>
            <p:ph type="body" sz="quarter" idx="10"/>
          </p:nvPr>
        </p:nvSpPr>
        <p:spPr>
          <a:xfrm>
            <a:off x="650685" y="660166"/>
            <a:ext cx="4394200" cy="1514475"/>
          </a:xfrm>
        </p:spPr>
        <p:txBody>
          <a:bodyPr/>
          <a:lstStyle/>
          <a:p>
            <a:r>
              <a:rPr lang="es-CL"/>
              <a:t>Título de lámina</a:t>
            </a:r>
          </a:p>
        </p:txBody>
      </p:sp>
    </p:spTree>
    <p:extLst>
      <p:ext uri="{BB962C8B-B14F-4D97-AF65-F5344CB8AC3E}">
        <p14:creationId xmlns:p14="http://schemas.microsoft.com/office/powerpoint/2010/main" val="112741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9F59BCBB-AD4F-DB83-6284-8BF735079D10}"/>
              </a:ext>
            </a:extLst>
          </p:cNvPr>
          <p:cNvSpPr>
            <a:spLocks noGrp="1"/>
          </p:cNvSpPr>
          <p:nvPr>
            <p:ph type="body" sz="quarter" idx="15"/>
          </p:nvPr>
        </p:nvSpPr>
        <p:spPr/>
        <p:txBody>
          <a:bodyPr/>
          <a:lstStyle/>
          <a:p>
            <a:pPr>
              <a:lnSpc>
                <a:spcPts val="5500"/>
              </a:lnSpc>
            </a:pPr>
            <a:r>
              <a:rPr lang="es-CL" sz="4000" dirty="0"/>
              <a:t>Los PFAS son compuestos industriales altamente estables que se transportan globalmente por aire y océanos, llegando incluso a regiones remotas como la Antártica.</a:t>
            </a:r>
          </a:p>
        </p:txBody>
      </p:sp>
      <p:sp>
        <p:nvSpPr>
          <p:cNvPr id="3" name="Marcador de texto 2">
            <a:extLst>
              <a:ext uri="{FF2B5EF4-FFF2-40B4-BE49-F238E27FC236}">
                <a16:creationId xmlns:a16="http://schemas.microsoft.com/office/drawing/2014/main" id="{B1F0D3B0-A2A1-DA39-7B29-CDD5C07CAF9E}"/>
              </a:ext>
            </a:extLst>
          </p:cNvPr>
          <p:cNvSpPr>
            <a:spLocks noGrp="1"/>
          </p:cNvSpPr>
          <p:nvPr>
            <p:ph type="body" sz="quarter" idx="16"/>
          </p:nvPr>
        </p:nvSpPr>
        <p:spPr/>
        <p:txBody>
          <a:bodyPr/>
          <a:lstStyle/>
          <a:p>
            <a:r>
              <a:rPr lang="es-CL" dirty="0"/>
              <a:t>Monitoreando </a:t>
            </a:r>
            <a:r>
              <a:rPr lang="es-CL" dirty="0" err="1"/>
              <a:t>PFAs</a:t>
            </a:r>
            <a:r>
              <a:rPr lang="es-CL" dirty="0"/>
              <a:t> en la Antártica</a:t>
            </a:r>
          </a:p>
        </p:txBody>
      </p:sp>
      <p:sp>
        <p:nvSpPr>
          <p:cNvPr id="4" name="Marcador de texto 3">
            <a:extLst>
              <a:ext uri="{FF2B5EF4-FFF2-40B4-BE49-F238E27FC236}">
                <a16:creationId xmlns:a16="http://schemas.microsoft.com/office/drawing/2014/main" id="{E5CD739E-2F4A-9383-A87F-80C782DC4B42}"/>
              </a:ext>
            </a:extLst>
          </p:cNvPr>
          <p:cNvSpPr>
            <a:spLocks noGrp="1"/>
          </p:cNvSpPr>
          <p:nvPr>
            <p:ph type="body" sz="quarter" idx="17"/>
          </p:nvPr>
        </p:nvSpPr>
        <p:spPr/>
        <p:txBody>
          <a:bodyPr/>
          <a:lstStyle/>
          <a:p>
            <a:r>
              <a:rPr lang="es-CL" dirty="0"/>
              <a:t>12 de marzo, 2026</a:t>
            </a:r>
          </a:p>
        </p:txBody>
      </p:sp>
    </p:spTree>
    <p:extLst>
      <p:ext uri="{BB962C8B-B14F-4D97-AF65-F5344CB8AC3E}">
        <p14:creationId xmlns:p14="http://schemas.microsoft.com/office/powerpoint/2010/main" val="5395525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E04CDBB5-FA97-DE72-638C-80997205C0C5}"/>
              </a:ext>
            </a:extLst>
          </p:cNvPr>
          <p:cNvSpPr>
            <a:spLocks noGrp="1"/>
          </p:cNvSpPr>
          <p:nvPr>
            <p:ph type="body" sz="quarter" idx="10"/>
          </p:nvPr>
        </p:nvSpPr>
        <p:spPr/>
        <p:txBody>
          <a:bodyPr/>
          <a:lstStyle/>
          <a:p>
            <a:r>
              <a:rPr lang="es-CL" dirty="0"/>
              <a:t>Título de lámina</a:t>
            </a:r>
          </a:p>
        </p:txBody>
      </p:sp>
      <p:sp>
        <p:nvSpPr>
          <p:cNvPr id="3" name="Marcador de texto 2">
            <a:extLst>
              <a:ext uri="{FF2B5EF4-FFF2-40B4-BE49-F238E27FC236}">
                <a16:creationId xmlns:a16="http://schemas.microsoft.com/office/drawing/2014/main" id="{66E9EF45-7497-AD25-FAFF-9EE79F10935C}"/>
              </a:ext>
            </a:extLst>
          </p:cNvPr>
          <p:cNvSpPr>
            <a:spLocks noGrp="1"/>
          </p:cNvSpPr>
          <p:nvPr>
            <p:ph type="body" sz="quarter" idx="13"/>
          </p:nvPr>
        </p:nvSpPr>
        <p:spPr/>
        <p:txBody>
          <a:bodyPr/>
          <a:lstStyle/>
          <a:p>
            <a:r>
              <a:rPr lang="es-MX" dirty="0"/>
              <a:t>Insertar texto explicativo. </a:t>
            </a:r>
            <a:br>
              <a:rPr lang="es-MX" dirty="0"/>
            </a:br>
            <a:r>
              <a:rPr lang="es-MX" dirty="0"/>
              <a:t>Lorem ipsum dolor sit amet, consectetur adipiscing elit. Cras consectetur nunc eu odio semper, eget gravida ante tristique. Ut pulvinar, tellus quis aliquet sollicitudin, arcu eros ullamcorper metus, at tincidunt ante ligula non tortor. Pellentesque in ante velit. Suspendisse semper pretium. </a:t>
            </a:r>
          </a:p>
        </p:txBody>
      </p:sp>
      <p:sp>
        <p:nvSpPr>
          <p:cNvPr id="4" name="Marcador de texto 3">
            <a:extLst>
              <a:ext uri="{FF2B5EF4-FFF2-40B4-BE49-F238E27FC236}">
                <a16:creationId xmlns:a16="http://schemas.microsoft.com/office/drawing/2014/main" id="{D524124E-82AC-01E4-B049-34A002C54D88}"/>
              </a:ext>
            </a:extLst>
          </p:cNvPr>
          <p:cNvSpPr>
            <a:spLocks noGrp="1"/>
          </p:cNvSpPr>
          <p:nvPr>
            <p:ph type="body" sz="quarter" idx="14"/>
          </p:nvPr>
        </p:nvSpPr>
        <p:spPr/>
        <p:txBody>
          <a:bodyPr/>
          <a:lstStyle/>
          <a:p>
            <a:r>
              <a:rPr lang="es-CL" dirty="0"/>
              <a:t>investigadores</a:t>
            </a:r>
          </a:p>
        </p:txBody>
      </p:sp>
      <p:sp>
        <p:nvSpPr>
          <p:cNvPr id="5" name="Marcador de texto 4">
            <a:extLst>
              <a:ext uri="{FF2B5EF4-FFF2-40B4-BE49-F238E27FC236}">
                <a16:creationId xmlns:a16="http://schemas.microsoft.com/office/drawing/2014/main" id="{91BD1578-7F61-627B-891C-4F16BA5E9685}"/>
              </a:ext>
            </a:extLst>
          </p:cNvPr>
          <p:cNvSpPr>
            <a:spLocks noGrp="1"/>
          </p:cNvSpPr>
          <p:nvPr>
            <p:ph type="body" sz="quarter" idx="15"/>
          </p:nvPr>
        </p:nvSpPr>
        <p:spPr/>
        <p:txBody>
          <a:bodyPr/>
          <a:lstStyle/>
          <a:p>
            <a:r>
              <a:rPr lang="es-CL" dirty="0"/>
              <a:t>25</a:t>
            </a:r>
          </a:p>
        </p:txBody>
      </p:sp>
      <p:sp>
        <p:nvSpPr>
          <p:cNvPr id="6" name="Marcador de texto 5">
            <a:extLst>
              <a:ext uri="{FF2B5EF4-FFF2-40B4-BE49-F238E27FC236}">
                <a16:creationId xmlns:a16="http://schemas.microsoft.com/office/drawing/2014/main" id="{200A874B-CA35-7EBA-9D2F-E461EA29DFAB}"/>
              </a:ext>
            </a:extLst>
          </p:cNvPr>
          <p:cNvSpPr>
            <a:spLocks noGrp="1"/>
          </p:cNvSpPr>
          <p:nvPr>
            <p:ph type="body" sz="quarter" idx="16"/>
          </p:nvPr>
        </p:nvSpPr>
        <p:spPr/>
        <p:txBody>
          <a:bodyPr/>
          <a:lstStyle/>
          <a:p>
            <a:r>
              <a:rPr lang="es-CL" dirty="0"/>
              <a:t>horas de trabajo</a:t>
            </a:r>
          </a:p>
        </p:txBody>
      </p:sp>
      <p:sp>
        <p:nvSpPr>
          <p:cNvPr id="7" name="Marcador de texto 6">
            <a:extLst>
              <a:ext uri="{FF2B5EF4-FFF2-40B4-BE49-F238E27FC236}">
                <a16:creationId xmlns:a16="http://schemas.microsoft.com/office/drawing/2014/main" id="{B3BC31C3-FD34-AD50-161B-28AF0195ABBB}"/>
              </a:ext>
            </a:extLst>
          </p:cNvPr>
          <p:cNvSpPr>
            <a:spLocks noGrp="1"/>
          </p:cNvSpPr>
          <p:nvPr>
            <p:ph type="body" sz="quarter" idx="17"/>
          </p:nvPr>
        </p:nvSpPr>
        <p:spPr/>
        <p:txBody>
          <a:bodyPr/>
          <a:lstStyle/>
          <a:p>
            <a:r>
              <a:rPr lang="es-CL" dirty="0"/>
              <a:t>128</a:t>
            </a:r>
          </a:p>
        </p:txBody>
      </p:sp>
      <p:sp>
        <p:nvSpPr>
          <p:cNvPr id="8" name="Marcador de texto 7">
            <a:extLst>
              <a:ext uri="{FF2B5EF4-FFF2-40B4-BE49-F238E27FC236}">
                <a16:creationId xmlns:a16="http://schemas.microsoft.com/office/drawing/2014/main" id="{FBCC783D-5C6D-7AB7-60E3-477A51F45E62}"/>
              </a:ext>
            </a:extLst>
          </p:cNvPr>
          <p:cNvSpPr>
            <a:spLocks noGrp="1"/>
          </p:cNvSpPr>
          <p:nvPr>
            <p:ph type="body" sz="quarter" idx="18"/>
          </p:nvPr>
        </p:nvSpPr>
        <p:spPr/>
        <p:txBody>
          <a:bodyPr/>
          <a:lstStyle/>
          <a:p>
            <a:r>
              <a:rPr lang="es-CL" dirty="0" err="1"/>
              <a:t>papers</a:t>
            </a:r>
            <a:r>
              <a:rPr lang="es-CL" dirty="0"/>
              <a:t> publicados</a:t>
            </a:r>
          </a:p>
        </p:txBody>
      </p:sp>
      <p:sp>
        <p:nvSpPr>
          <p:cNvPr id="9" name="Marcador de texto 8">
            <a:extLst>
              <a:ext uri="{FF2B5EF4-FFF2-40B4-BE49-F238E27FC236}">
                <a16:creationId xmlns:a16="http://schemas.microsoft.com/office/drawing/2014/main" id="{BFEB29EC-0F6C-E939-33C6-6B563488E3A7}"/>
              </a:ext>
            </a:extLst>
          </p:cNvPr>
          <p:cNvSpPr>
            <a:spLocks noGrp="1"/>
          </p:cNvSpPr>
          <p:nvPr>
            <p:ph type="body" sz="quarter" idx="19"/>
          </p:nvPr>
        </p:nvSpPr>
        <p:spPr/>
        <p:txBody>
          <a:bodyPr/>
          <a:lstStyle/>
          <a:p>
            <a:r>
              <a:rPr lang="es-CL" dirty="0"/>
              <a:t>5</a:t>
            </a:r>
          </a:p>
        </p:txBody>
      </p:sp>
      <p:sp>
        <p:nvSpPr>
          <p:cNvPr id="10" name="Marcador de texto 9">
            <a:extLst>
              <a:ext uri="{FF2B5EF4-FFF2-40B4-BE49-F238E27FC236}">
                <a16:creationId xmlns:a16="http://schemas.microsoft.com/office/drawing/2014/main" id="{DD2A8960-7D1E-FAB2-715B-436737311520}"/>
              </a:ext>
            </a:extLst>
          </p:cNvPr>
          <p:cNvSpPr>
            <a:spLocks noGrp="1"/>
          </p:cNvSpPr>
          <p:nvPr>
            <p:ph type="body" sz="quarter" idx="20"/>
          </p:nvPr>
        </p:nvSpPr>
        <p:spPr/>
        <p:txBody>
          <a:bodyPr/>
          <a:lstStyle/>
          <a:p>
            <a:r>
              <a:rPr lang="es-CL" dirty="0"/>
              <a:t>doctorados</a:t>
            </a:r>
          </a:p>
        </p:txBody>
      </p:sp>
      <p:sp>
        <p:nvSpPr>
          <p:cNvPr id="11" name="Marcador de texto 10">
            <a:extLst>
              <a:ext uri="{FF2B5EF4-FFF2-40B4-BE49-F238E27FC236}">
                <a16:creationId xmlns:a16="http://schemas.microsoft.com/office/drawing/2014/main" id="{26E27A1F-205E-F692-4BCF-3CFDF988139B}"/>
              </a:ext>
            </a:extLst>
          </p:cNvPr>
          <p:cNvSpPr>
            <a:spLocks noGrp="1"/>
          </p:cNvSpPr>
          <p:nvPr>
            <p:ph type="body" sz="quarter" idx="21"/>
          </p:nvPr>
        </p:nvSpPr>
        <p:spPr/>
        <p:txBody>
          <a:bodyPr/>
          <a:lstStyle/>
          <a:p>
            <a:r>
              <a:rPr lang="es-CL" dirty="0"/>
              <a:t>12</a:t>
            </a:r>
          </a:p>
        </p:txBody>
      </p:sp>
      <p:sp>
        <p:nvSpPr>
          <p:cNvPr id="12" name="Marcador de texto 11">
            <a:extLst>
              <a:ext uri="{FF2B5EF4-FFF2-40B4-BE49-F238E27FC236}">
                <a16:creationId xmlns:a16="http://schemas.microsoft.com/office/drawing/2014/main" id="{9DE30167-28BB-3F41-160E-B6AB166EB2BB}"/>
              </a:ext>
            </a:extLst>
          </p:cNvPr>
          <p:cNvSpPr>
            <a:spLocks noGrp="1"/>
          </p:cNvSpPr>
          <p:nvPr>
            <p:ph type="body" sz="quarter" idx="22"/>
          </p:nvPr>
        </p:nvSpPr>
        <p:spPr/>
        <p:txBody>
          <a:bodyPr/>
          <a:lstStyle/>
          <a:p>
            <a:r>
              <a:rPr lang="es-CL" dirty="0"/>
              <a:t>Monitoreando </a:t>
            </a:r>
            <a:r>
              <a:rPr lang="es-CL" dirty="0" err="1"/>
              <a:t>PFAs</a:t>
            </a:r>
            <a:r>
              <a:rPr lang="es-CL" dirty="0"/>
              <a:t> en la Antártica</a:t>
            </a:r>
          </a:p>
        </p:txBody>
      </p:sp>
      <p:sp>
        <p:nvSpPr>
          <p:cNvPr id="13" name="Marcador de texto 12">
            <a:extLst>
              <a:ext uri="{FF2B5EF4-FFF2-40B4-BE49-F238E27FC236}">
                <a16:creationId xmlns:a16="http://schemas.microsoft.com/office/drawing/2014/main" id="{5B10F6DC-0D58-D483-1387-D319BEAC192F}"/>
              </a:ext>
            </a:extLst>
          </p:cNvPr>
          <p:cNvSpPr>
            <a:spLocks noGrp="1"/>
          </p:cNvSpPr>
          <p:nvPr>
            <p:ph type="body" sz="quarter" idx="23"/>
          </p:nvPr>
        </p:nvSpPr>
        <p:spPr/>
        <p:txBody>
          <a:bodyPr/>
          <a:lstStyle/>
          <a:p>
            <a:r>
              <a:rPr lang="es-CL" dirty="0"/>
              <a:t>12 de marzo, 2026</a:t>
            </a:r>
          </a:p>
        </p:txBody>
      </p:sp>
    </p:spTree>
    <p:extLst>
      <p:ext uri="{BB962C8B-B14F-4D97-AF65-F5344CB8AC3E}">
        <p14:creationId xmlns:p14="http://schemas.microsoft.com/office/powerpoint/2010/main" val="1870284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FA271B3B-35F6-325C-0154-E774C53609C4}"/>
              </a:ext>
            </a:extLst>
          </p:cNvPr>
          <p:cNvSpPr>
            <a:spLocks noGrp="1"/>
          </p:cNvSpPr>
          <p:nvPr>
            <p:ph type="body" sz="quarter" idx="14"/>
          </p:nvPr>
        </p:nvSpPr>
        <p:spPr/>
        <p:txBody>
          <a:bodyPr/>
          <a:lstStyle/>
          <a:p>
            <a:r>
              <a:rPr lang="es-CL" dirty="0"/>
              <a:t>Nombre Apellido</a:t>
            </a:r>
          </a:p>
        </p:txBody>
      </p:sp>
      <p:sp>
        <p:nvSpPr>
          <p:cNvPr id="3" name="Marcador de texto 2">
            <a:extLst>
              <a:ext uri="{FF2B5EF4-FFF2-40B4-BE49-F238E27FC236}">
                <a16:creationId xmlns:a16="http://schemas.microsoft.com/office/drawing/2014/main" id="{D82DEC2F-F754-2A13-0481-DC22BADEDA3C}"/>
              </a:ext>
            </a:extLst>
          </p:cNvPr>
          <p:cNvSpPr>
            <a:spLocks noGrp="1"/>
          </p:cNvSpPr>
          <p:nvPr>
            <p:ph type="body" sz="quarter" idx="15"/>
          </p:nvPr>
        </p:nvSpPr>
        <p:spPr/>
        <p:txBody>
          <a:bodyPr/>
          <a:lstStyle/>
          <a:p>
            <a:r>
              <a:rPr lang="es-CL" dirty="0"/>
              <a:t>Cargo o empresa</a:t>
            </a:r>
          </a:p>
        </p:txBody>
      </p:sp>
      <p:sp>
        <p:nvSpPr>
          <p:cNvPr id="4" name="Marcador de texto 3">
            <a:extLst>
              <a:ext uri="{FF2B5EF4-FFF2-40B4-BE49-F238E27FC236}">
                <a16:creationId xmlns:a16="http://schemas.microsoft.com/office/drawing/2014/main" id="{E74DB0FC-4A6F-B85B-2449-332696A3946E}"/>
              </a:ext>
            </a:extLst>
          </p:cNvPr>
          <p:cNvSpPr>
            <a:spLocks noGrp="1"/>
          </p:cNvSpPr>
          <p:nvPr>
            <p:ph type="body" sz="quarter" idx="16"/>
          </p:nvPr>
        </p:nvSpPr>
        <p:spPr>
          <a:xfrm>
            <a:off x="9015876" y="4691398"/>
            <a:ext cx="2121453" cy="363843"/>
          </a:xfrm>
        </p:spPr>
        <p:txBody>
          <a:bodyPr/>
          <a:lstStyle/>
          <a:p>
            <a:r>
              <a:rPr lang="es-CL" dirty="0"/>
              <a:t>Nombre Apellido</a:t>
            </a:r>
          </a:p>
        </p:txBody>
      </p:sp>
      <p:sp>
        <p:nvSpPr>
          <p:cNvPr id="5" name="Marcador de texto 4">
            <a:extLst>
              <a:ext uri="{FF2B5EF4-FFF2-40B4-BE49-F238E27FC236}">
                <a16:creationId xmlns:a16="http://schemas.microsoft.com/office/drawing/2014/main" id="{F385C63E-E55D-E930-8FFE-561B82585D94}"/>
              </a:ext>
            </a:extLst>
          </p:cNvPr>
          <p:cNvSpPr>
            <a:spLocks noGrp="1"/>
          </p:cNvSpPr>
          <p:nvPr>
            <p:ph type="body" sz="quarter" idx="17"/>
          </p:nvPr>
        </p:nvSpPr>
        <p:spPr>
          <a:xfrm>
            <a:off x="9015876" y="5047076"/>
            <a:ext cx="2121453" cy="363843"/>
          </a:xfrm>
        </p:spPr>
        <p:txBody>
          <a:bodyPr/>
          <a:lstStyle/>
          <a:p>
            <a:r>
              <a:rPr lang="es-CL" dirty="0"/>
              <a:t>Cargo o empresa</a:t>
            </a:r>
          </a:p>
        </p:txBody>
      </p:sp>
      <p:sp>
        <p:nvSpPr>
          <p:cNvPr id="6" name="Marcador de texto 5">
            <a:extLst>
              <a:ext uri="{FF2B5EF4-FFF2-40B4-BE49-F238E27FC236}">
                <a16:creationId xmlns:a16="http://schemas.microsoft.com/office/drawing/2014/main" id="{ADE7E190-D10D-E4D3-89FE-BBABD7DD6D0C}"/>
              </a:ext>
            </a:extLst>
          </p:cNvPr>
          <p:cNvSpPr>
            <a:spLocks noGrp="1"/>
          </p:cNvSpPr>
          <p:nvPr>
            <p:ph type="body" sz="quarter" idx="18"/>
          </p:nvPr>
        </p:nvSpPr>
        <p:spPr/>
        <p:txBody>
          <a:bodyPr/>
          <a:lstStyle/>
          <a:p>
            <a:r>
              <a:rPr lang="es-CL" dirty="0"/>
              <a:t>Nombre Apellido</a:t>
            </a:r>
          </a:p>
        </p:txBody>
      </p:sp>
      <p:sp>
        <p:nvSpPr>
          <p:cNvPr id="7" name="Marcador de texto 6">
            <a:extLst>
              <a:ext uri="{FF2B5EF4-FFF2-40B4-BE49-F238E27FC236}">
                <a16:creationId xmlns:a16="http://schemas.microsoft.com/office/drawing/2014/main" id="{1C2C386B-B273-7F16-9D1C-C6C1161E258A}"/>
              </a:ext>
            </a:extLst>
          </p:cNvPr>
          <p:cNvSpPr>
            <a:spLocks noGrp="1"/>
          </p:cNvSpPr>
          <p:nvPr>
            <p:ph type="body" sz="quarter" idx="19"/>
          </p:nvPr>
        </p:nvSpPr>
        <p:spPr/>
        <p:txBody>
          <a:bodyPr/>
          <a:lstStyle/>
          <a:p>
            <a:r>
              <a:rPr lang="es-CL" dirty="0"/>
              <a:t>Cargo o empresa</a:t>
            </a:r>
          </a:p>
        </p:txBody>
      </p:sp>
      <p:sp>
        <p:nvSpPr>
          <p:cNvPr id="8" name="Marcador de texto 7">
            <a:extLst>
              <a:ext uri="{FF2B5EF4-FFF2-40B4-BE49-F238E27FC236}">
                <a16:creationId xmlns:a16="http://schemas.microsoft.com/office/drawing/2014/main" id="{4B4F16FE-05F1-7E8A-B768-277F48C7E373}"/>
              </a:ext>
            </a:extLst>
          </p:cNvPr>
          <p:cNvSpPr>
            <a:spLocks noGrp="1"/>
          </p:cNvSpPr>
          <p:nvPr>
            <p:ph type="body" sz="quarter" idx="20"/>
          </p:nvPr>
        </p:nvSpPr>
        <p:spPr/>
        <p:txBody>
          <a:bodyPr/>
          <a:lstStyle/>
          <a:p>
            <a:r>
              <a:rPr lang="es-CL" dirty="0"/>
              <a:t>Nombre Apellido</a:t>
            </a:r>
          </a:p>
        </p:txBody>
      </p:sp>
      <p:sp>
        <p:nvSpPr>
          <p:cNvPr id="9" name="Marcador de texto 8">
            <a:extLst>
              <a:ext uri="{FF2B5EF4-FFF2-40B4-BE49-F238E27FC236}">
                <a16:creationId xmlns:a16="http://schemas.microsoft.com/office/drawing/2014/main" id="{FDE46C18-C234-51CA-9438-B77FFBD82790}"/>
              </a:ext>
            </a:extLst>
          </p:cNvPr>
          <p:cNvSpPr>
            <a:spLocks noGrp="1"/>
          </p:cNvSpPr>
          <p:nvPr>
            <p:ph type="body" sz="quarter" idx="21"/>
          </p:nvPr>
        </p:nvSpPr>
        <p:spPr/>
        <p:txBody>
          <a:bodyPr/>
          <a:lstStyle/>
          <a:p>
            <a:r>
              <a:rPr lang="es-CL" dirty="0"/>
              <a:t>Cargo o empresa</a:t>
            </a:r>
          </a:p>
        </p:txBody>
      </p:sp>
      <p:sp>
        <p:nvSpPr>
          <p:cNvPr id="10" name="Marcador de texto 9">
            <a:extLst>
              <a:ext uri="{FF2B5EF4-FFF2-40B4-BE49-F238E27FC236}">
                <a16:creationId xmlns:a16="http://schemas.microsoft.com/office/drawing/2014/main" id="{053D7562-0E01-28A3-6106-370331C1EBC0}"/>
              </a:ext>
            </a:extLst>
          </p:cNvPr>
          <p:cNvSpPr>
            <a:spLocks noGrp="1"/>
          </p:cNvSpPr>
          <p:nvPr>
            <p:ph type="body" sz="quarter" idx="22"/>
          </p:nvPr>
        </p:nvSpPr>
        <p:spPr/>
        <p:txBody>
          <a:bodyPr/>
          <a:lstStyle/>
          <a:p>
            <a:r>
              <a:rPr lang="es-CL" dirty="0"/>
              <a:t>Subtítulo de lámina</a:t>
            </a:r>
          </a:p>
        </p:txBody>
      </p:sp>
      <p:sp>
        <p:nvSpPr>
          <p:cNvPr id="11" name="Marcador de texto 10">
            <a:extLst>
              <a:ext uri="{FF2B5EF4-FFF2-40B4-BE49-F238E27FC236}">
                <a16:creationId xmlns:a16="http://schemas.microsoft.com/office/drawing/2014/main" id="{597C7104-00EC-87AA-C5C2-07E6F10AB04B}"/>
              </a:ext>
            </a:extLst>
          </p:cNvPr>
          <p:cNvSpPr>
            <a:spLocks noGrp="1"/>
          </p:cNvSpPr>
          <p:nvPr>
            <p:ph type="body" sz="quarter" idx="10"/>
          </p:nvPr>
        </p:nvSpPr>
        <p:spPr/>
        <p:txBody>
          <a:bodyPr/>
          <a:lstStyle/>
          <a:p>
            <a:r>
              <a:rPr lang="es-CL" dirty="0"/>
              <a:t>Título de lámina</a:t>
            </a:r>
          </a:p>
        </p:txBody>
      </p:sp>
      <p:pic>
        <p:nvPicPr>
          <p:cNvPr id="21" name="Marcador de posición de imagen 20">
            <a:extLst>
              <a:ext uri="{FF2B5EF4-FFF2-40B4-BE49-F238E27FC236}">
                <a16:creationId xmlns:a16="http://schemas.microsoft.com/office/drawing/2014/main" id="{96E56584-2995-B0AF-A477-BE16292FF41B}"/>
              </a:ext>
            </a:extLst>
          </p:cNvPr>
          <p:cNvPicPr>
            <a:picLocks noGrp="1" noChangeAspect="1"/>
          </p:cNvPicPr>
          <p:nvPr>
            <p:ph type="pic" sz="quarter" idx="25"/>
          </p:nvPr>
        </p:nvPicPr>
        <p:blipFill rotWithShape="1">
          <a:blip r:embed="rId2"/>
          <a:srcRect l="28604" t="4043" r="2709" b="17797"/>
          <a:stretch/>
        </p:blipFill>
        <p:spPr>
          <a:xfrm>
            <a:off x="3647462" y="2666694"/>
            <a:ext cx="2158565" cy="1794028"/>
          </a:xfrm>
        </p:spPr>
      </p:pic>
      <p:pic>
        <p:nvPicPr>
          <p:cNvPr id="19" name="Marcador de posición de imagen 18">
            <a:extLst>
              <a:ext uri="{FF2B5EF4-FFF2-40B4-BE49-F238E27FC236}">
                <a16:creationId xmlns:a16="http://schemas.microsoft.com/office/drawing/2014/main" id="{8BEC7E10-E381-D288-C527-28DF4CD23D30}"/>
              </a:ext>
            </a:extLst>
          </p:cNvPr>
          <p:cNvPicPr>
            <a:picLocks noGrp="1" noChangeAspect="1"/>
          </p:cNvPicPr>
          <p:nvPr>
            <p:ph type="pic" sz="quarter" idx="26"/>
          </p:nvPr>
        </p:nvPicPr>
        <p:blipFill rotWithShape="1">
          <a:blip r:embed="rId3"/>
          <a:srcRect t="12381" b="32213"/>
          <a:stretch/>
        </p:blipFill>
        <p:spPr>
          <a:xfrm>
            <a:off x="963255" y="2653048"/>
            <a:ext cx="2158565" cy="1794029"/>
          </a:xfrm>
        </p:spPr>
      </p:pic>
      <p:sp>
        <p:nvSpPr>
          <p:cNvPr id="16" name="Marcador de texto 15">
            <a:extLst>
              <a:ext uri="{FF2B5EF4-FFF2-40B4-BE49-F238E27FC236}">
                <a16:creationId xmlns:a16="http://schemas.microsoft.com/office/drawing/2014/main" id="{FFC66D82-3841-743F-563A-70CFDA04EEF4}"/>
              </a:ext>
            </a:extLst>
          </p:cNvPr>
          <p:cNvSpPr>
            <a:spLocks noGrp="1"/>
          </p:cNvSpPr>
          <p:nvPr>
            <p:ph type="body" sz="quarter" idx="27"/>
          </p:nvPr>
        </p:nvSpPr>
        <p:spPr/>
        <p:txBody>
          <a:bodyPr/>
          <a:lstStyle/>
          <a:p>
            <a:r>
              <a:rPr lang="es-CL" dirty="0"/>
              <a:t>Monitoreando </a:t>
            </a:r>
            <a:r>
              <a:rPr lang="es-CL" dirty="0" err="1"/>
              <a:t>PFAs</a:t>
            </a:r>
            <a:r>
              <a:rPr lang="es-CL" dirty="0"/>
              <a:t> en la Antártica</a:t>
            </a:r>
          </a:p>
        </p:txBody>
      </p:sp>
      <p:sp>
        <p:nvSpPr>
          <p:cNvPr id="17" name="Marcador de texto 16">
            <a:extLst>
              <a:ext uri="{FF2B5EF4-FFF2-40B4-BE49-F238E27FC236}">
                <a16:creationId xmlns:a16="http://schemas.microsoft.com/office/drawing/2014/main" id="{4C9A49D5-FE3D-DCF9-64EC-0E2D4F7043BE}"/>
              </a:ext>
            </a:extLst>
          </p:cNvPr>
          <p:cNvSpPr>
            <a:spLocks noGrp="1"/>
          </p:cNvSpPr>
          <p:nvPr>
            <p:ph type="body" sz="quarter" idx="28"/>
          </p:nvPr>
        </p:nvSpPr>
        <p:spPr/>
        <p:txBody>
          <a:bodyPr/>
          <a:lstStyle/>
          <a:p>
            <a:r>
              <a:rPr lang="es-CL" dirty="0"/>
              <a:t>12 de marzo, 2026</a:t>
            </a:r>
          </a:p>
        </p:txBody>
      </p:sp>
      <p:pic>
        <p:nvPicPr>
          <p:cNvPr id="22" name="Marcador de posición de imagen 20">
            <a:extLst>
              <a:ext uri="{FF2B5EF4-FFF2-40B4-BE49-F238E27FC236}">
                <a16:creationId xmlns:a16="http://schemas.microsoft.com/office/drawing/2014/main" id="{914DBCDB-E201-E86D-CCEB-9088574E9C81}"/>
              </a:ext>
            </a:extLst>
          </p:cNvPr>
          <p:cNvPicPr>
            <a:picLocks noChangeAspect="1"/>
          </p:cNvPicPr>
          <p:nvPr/>
        </p:nvPicPr>
        <p:blipFill rotWithShape="1">
          <a:blip r:embed="rId2"/>
          <a:srcRect l="28604" t="4043" r="2709" b="17797"/>
          <a:stretch/>
        </p:blipFill>
        <p:spPr>
          <a:xfrm>
            <a:off x="9015876" y="2666694"/>
            <a:ext cx="2158565" cy="1794028"/>
          </a:xfrm>
          <a:prstGeom prst="rect">
            <a:avLst/>
          </a:prstGeom>
        </p:spPr>
      </p:pic>
      <p:pic>
        <p:nvPicPr>
          <p:cNvPr id="23" name="Marcador de posición de imagen 18">
            <a:extLst>
              <a:ext uri="{FF2B5EF4-FFF2-40B4-BE49-F238E27FC236}">
                <a16:creationId xmlns:a16="http://schemas.microsoft.com/office/drawing/2014/main" id="{8ECB47D9-5BA1-CB00-9CAB-269A8718B905}"/>
              </a:ext>
            </a:extLst>
          </p:cNvPr>
          <p:cNvPicPr>
            <a:picLocks noChangeAspect="1"/>
          </p:cNvPicPr>
          <p:nvPr/>
        </p:nvPicPr>
        <p:blipFill rotWithShape="1">
          <a:blip r:embed="rId3"/>
          <a:srcRect t="12381" b="32213"/>
          <a:stretch/>
        </p:blipFill>
        <p:spPr>
          <a:xfrm>
            <a:off x="6331669" y="2653048"/>
            <a:ext cx="2158565" cy="1794029"/>
          </a:xfrm>
          <a:prstGeom prst="rect">
            <a:avLst/>
          </a:prstGeom>
        </p:spPr>
      </p:pic>
    </p:spTree>
    <p:extLst>
      <p:ext uri="{BB962C8B-B14F-4D97-AF65-F5344CB8AC3E}">
        <p14:creationId xmlns:p14="http://schemas.microsoft.com/office/powerpoint/2010/main" val="2481797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BD4002FE-F7C3-5896-9B7F-C2AAEB71447D}"/>
              </a:ext>
            </a:extLst>
          </p:cNvPr>
          <p:cNvSpPr>
            <a:spLocks noGrp="1"/>
          </p:cNvSpPr>
          <p:nvPr>
            <p:ph type="body" sz="quarter" idx="10"/>
          </p:nvPr>
        </p:nvSpPr>
        <p:spPr/>
        <p:txBody>
          <a:bodyPr/>
          <a:lstStyle/>
          <a:p>
            <a:r>
              <a:rPr lang="es-CL" dirty="0"/>
              <a:t>Título de lámina</a:t>
            </a:r>
          </a:p>
        </p:txBody>
      </p:sp>
      <p:sp>
        <p:nvSpPr>
          <p:cNvPr id="3" name="Marcador de texto 2">
            <a:extLst>
              <a:ext uri="{FF2B5EF4-FFF2-40B4-BE49-F238E27FC236}">
                <a16:creationId xmlns:a16="http://schemas.microsoft.com/office/drawing/2014/main" id="{F50D953D-8546-87D6-71B3-452246B704AC}"/>
              </a:ext>
            </a:extLst>
          </p:cNvPr>
          <p:cNvSpPr>
            <a:spLocks noGrp="1"/>
          </p:cNvSpPr>
          <p:nvPr>
            <p:ph type="body" sz="quarter" idx="17"/>
          </p:nvPr>
        </p:nvSpPr>
        <p:spPr/>
        <p:txBody>
          <a:bodyPr/>
          <a:lstStyle/>
          <a:p>
            <a:r>
              <a:rPr lang="es-CL" dirty="0"/>
              <a:t>Monitoreando </a:t>
            </a:r>
            <a:r>
              <a:rPr lang="es-CL" dirty="0" err="1"/>
              <a:t>PFAs</a:t>
            </a:r>
            <a:r>
              <a:rPr lang="es-CL" dirty="0"/>
              <a:t> en la Antártica</a:t>
            </a:r>
          </a:p>
        </p:txBody>
      </p:sp>
      <p:sp>
        <p:nvSpPr>
          <p:cNvPr id="4" name="Marcador de texto 3">
            <a:extLst>
              <a:ext uri="{FF2B5EF4-FFF2-40B4-BE49-F238E27FC236}">
                <a16:creationId xmlns:a16="http://schemas.microsoft.com/office/drawing/2014/main" id="{0999DD4F-23AD-E445-F2BA-8A34F9EA0205}"/>
              </a:ext>
            </a:extLst>
          </p:cNvPr>
          <p:cNvSpPr>
            <a:spLocks noGrp="1"/>
          </p:cNvSpPr>
          <p:nvPr>
            <p:ph type="body" sz="quarter" idx="18"/>
          </p:nvPr>
        </p:nvSpPr>
        <p:spPr/>
        <p:txBody>
          <a:bodyPr/>
          <a:lstStyle/>
          <a:p>
            <a:r>
              <a:rPr lang="es-CL" dirty="0"/>
              <a:t>12 de marzo, 2026</a:t>
            </a:r>
          </a:p>
        </p:txBody>
      </p:sp>
      <p:sp>
        <p:nvSpPr>
          <p:cNvPr id="5" name="Marcador de texto 4">
            <a:extLst>
              <a:ext uri="{FF2B5EF4-FFF2-40B4-BE49-F238E27FC236}">
                <a16:creationId xmlns:a16="http://schemas.microsoft.com/office/drawing/2014/main" id="{EC7B1B0F-48FE-A955-E895-7003E275E0BA}"/>
              </a:ext>
            </a:extLst>
          </p:cNvPr>
          <p:cNvSpPr>
            <a:spLocks noGrp="1"/>
          </p:cNvSpPr>
          <p:nvPr>
            <p:ph type="body" sz="quarter" idx="13"/>
          </p:nvPr>
        </p:nvSpPr>
        <p:spPr/>
        <p:txBody>
          <a:bodyPr/>
          <a:lstStyle/>
          <a:p>
            <a:pPr lvl="0"/>
            <a:r>
              <a:rPr lang="es-MX" dirty="0"/>
              <a:t>Insertar texto explicativo. </a:t>
            </a:r>
            <a:br>
              <a:rPr lang="es-MX" dirty="0"/>
            </a:br>
            <a:r>
              <a:rPr lang="es-MX" dirty="0"/>
              <a:t>Lorem ipsum dolor sit amet, consectetur adipiscing elit. Cras consectetur nunc eu odio semper, eget gravida ante tristique. Ut pulvinar, tellus quis aliquet sollicitudin, arcu eros ullamcorper metus, at tincidunt ante ligula non tortor. Pellentesque in ante velit. Suspendisse eleifend semper pretium. Aliquam mi dolor, dignissim id quam viverra, imperdiet imperdiet ipsum. Vestibulum quis lobortis lorem. Curabitur tincidunt tempor et at dolor. Maecenas arcu eros, accumsan a arcu id, pellentesque efficitur turpis. Mauris egestas arcu ac nunc elementum aliquet. Curabitur id venenatis urna, non tristique tortor. Aliquam erat volutpat. Nulla facilisi. Nunc vitae suscipit.</a:t>
            </a:r>
          </a:p>
          <a:p>
            <a:pPr lvl="0"/>
            <a:r>
              <a:rPr lang="es-MX" dirty="0"/>
              <a:t>Integer varius lorem ex. Aliquam ac massa est. Nulla vitae iaculis ipsum. Vestibulum aliquam sed mauris in blandit. Nunc aliquam nibh luctus, vulputate mi eu, efficitur urna. Fusce consectetur rhoncus tincidunt. </a:t>
            </a:r>
          </a:p>
          <a:p>
            <a:endParaRPr lang="es-CL" dirty="0"/>
          </a:p>
        </p:txBody>
      </p:sp>
      <p:pic>
        <p:nvPicPr>
          <p:cNvPr id="10" name="Marcador de posición de imagen 9">
            <a:extLst>
              <a:ext uri="{FF2B5EF4-FFF2-40B4-BE49-F238E27FC236}">
                <a16:creationId xmlns:a16="http://schemas.microsoft.com/office/drawing/2014/main" id="{E4F7C4B8-0C20-6BF5-B02A-BD344A5BF1A3}"/>
              </a:ext>
            </a:extLst>
          </p:cNvPr>
          <p:cNvPicPr>
            <a:picLocks noGrp="1" noChangeAspect="1"/>
          </p:cNvPicPr>
          <p:nvPr>
            <p:ph type="pic" sz="quarter" idx="19"/>
          </p:nvPr>
        </p:nvPicPr>
        <p:blipFill>
          <a:blip r:embed="rId2"/>
          <a:srcRect l="25653" r="25653"/>
          <a:stretch>
            <a:fillRect/>
          </a:stretch>
        </p:blipFill>
        <p:spPr/>
      </p:pic>
    </p:spTree>
    <p:extLst>
      <p:ext uri="{BB962C8B-B14F-4D97-AF65-F5344CB8AC3E}">
        <p14:creationId xmlns:p14="http://schemas.microsoft.com/office/powerpoint/2010/main" val="2828746142"/>
      </p:ext>
    </p:extLst>
  </p:cSld>
  <p:clrMapOvr>
    <a:masterClrMapping/>
  </p:clrMapOvr>
</p:sld>
</file>

<file path=ppt/theme/theme1.xml><?xml version="1.0" encoding="utf-8"?>
<a:theme xmlns:a="http://schemas.openxmlformats.org/drawingml/2006/main" name="Tema de Office">
  <a:themeElements>
    <a:clrScheme name="ICEMELT">
      <a:dk1>
        <a:srgbClr val="FDFDFD"/>
      </a:dk1>
      <a:lt1>
        <a:srgbClr val="BEC2DC"/>
      </a:lt1>
      <a:dk2>
        <a:srgbClr val="94A0D7"/>
      </a:dk2>
      <a:lt2>
        <a:srgbClr val="262952"/>
      </a:lt2>
      <a:accent1>
        <a:srgbClr val="816B73"/>
      </a:accent1>
      <a:accent2>
        <a:srgbClr val="60EFCC"/>
      </a:accent2>
      <a:accent3>
        <a:srgbClr val="09D4A3"/>
      </a:accent3>
      <a:accent4>
        <a:srgbClr val="FFFFFF"/>
      </a:accent4>
      <a:accent5>
        <a:srgbClr val="FFFFFF"/>
      </a:accent5>
      <a:accent6>
        <a:srgbClr val="FDFFFF"/>
      </a:accent6>
      <a:hlink>
        <a:srgbClr val="FFFFFF"/>
      </a:hlink>
      <a:folHlink>
        <a:srgbClr val="FFFF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774</TotalTime>
  <Words>541</Words>
  <Application>Microsoft Macintosh PowerPoint</Application>
  <PresentationFormat>Panorámica</PresentationFormat>
  <Paragraphs>68</Paragraphs>
  <Slides>11</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11</vt:i4>
      </vt:variant>
    </vt:vector>
  </HeadingPairs>
  <TitlesOfParts>
    <vt:vector size="18" baseType="lpstr">
      <vt:lpstr>Arial</vt:lpstr>
      <vt:lpstr>Avenir</vt:lpstr>
      <vt:lpstr>Calibri</vt:lpstr>
      <vt:lpstr>Figtree</vt:lpstr>
      <vt:lpstr>Figtree Bold</vt:lpstr>
      <vt:lpstr>Figtree Medium</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Paula Barahona</dc:creator>
  <cp:lastModifiedBy>11649</cp:lastModifiedBy>
  <cp:revision>19</cp:revision>
  <cp:lastPrinted>2026-03-13T13:37:34Z</cp:lastPrinted>
  <dcterms:created xsi:type="dcterms:W3CDTF">2026-03-10T14:12:36Z</dcterms:created>
  <dcterms:modified xsi:type="dcterms:W3CDTF">2026-05-18T17:36:28Z</dcterms:modified>
</cp:coreProperties>
</file>